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0" r:id="rId3"/>
    <p:sldId id="297" r:id="rId4"/>
    <p:sldId id="291" r:id="rId5"/>
    <p:sldId id="292" r:id="rId6"/>
    <p:sldId id="293" r:id="rId7"/>
    <p:sldId id="271" r:id="rId8"/>
    <p:sldId id="272" r:id="rId9"/>
    <p:sldId id="295" r:id="rId10"/>
    <p:sldId id="296" r:id="rId11"/>
    <p:sldId id="283" r:id="rId12"/>
    <p:sldId id="285" r:id="rId13"/>
    <p:sldId id="284" r:id="rId14"/>
    <p:sldId id="286" r:id="rId15"/>
    <p:sldId id="287" r:id="rId16"/>
    <p:sldId id="299" r:id="rId17"/>
    <p:sldId id="274" r:id="rId18"/>
    <p:sldId id="288" r:id="rId19"/>
    <p:sldId id="281" r:id="rId20"/>
    <p:sldId id="298" r:id="rId21"/>
    <p:sldId id="280" r:id="rId22"/>
    <p:sldId id="275" r:id="rId23"/>
    <p:sldId id="276" r:id="rId24"/>
    <p:sldId id="300" r:id="rId25"/>
    <p:sldId id="279" r:id="rId26"/>
    <p:sldId id="278" r:id="rId27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BF5"/>
    <a:srgbClr val="FFD700"/>
    <a:srgbClr val="C0C0C0"/>
    <a:srgbClr val="CD7F32"/>
    <a:srgbClr val="CDF2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9" d="100"/>
          <a:sy n="69" d="100"/>
        </p:scale>
        <p:origin x="86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65AF-5824-4DA3-B59F-44408795A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40EB5-2B8B-40D4-8FBE-02710D76A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DCED3-0018-4424-82B8-D7F7BA68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B914-2E25-44AA-9C2D-5FCDDC6E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B4B8-61F3-47A7-8E6E-AB32661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869346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5E5A-98C1-41B7-AB33-8629994C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5224-6D0C-48F7-8038-66B9EE2F0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1107D-EF69-4EE3-A62A-45BDD26A1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35C11-D859-4218-850F-92980AD3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13BC6-7DEA-4D15-9F93-6EE9280E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9182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645B38-C1EB-4807-9A5E-1FB52E3E7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B1835-CFD7-4D34-B933-D95BDCEEF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3BCB-1EB6-443D-8598-C8E43E20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8779-A6C5-4BDA-85C8-26292612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5B4B7-B242-405F-87B5-3E23C0BE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2357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A294-4B65-40DA-8AF3-62FD554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1F8F6-A31B-4AC1-9739-845D5D77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8E56E-8B3C-478D-90CB-648B3AEA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415F8-BF1A-4183-909E-6CC4C04E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3CC5-6807-4471-825B-E9B85CB9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7107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6AD-7FB5-43D8-BBFC-F1E0902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FFECA-8F79-4E61-9845-D338BC12B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0791-DE8A-49A7-8B60-06D1659D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E882-5A59-4ED1-8BC0-78FE9FB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33E36-71B2-446C-ACAD-BA9377A1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58505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EDB6-BA0F-4DC0-ADAE-F1CF7E34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7A39-7215-448F-BE28-66F66DBA6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F52FA-D876-490D-BCDD-3EED0E5A5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87331-454C-4FD9-A8CE-B22D599D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2CFE7-73AB-42A5-9F64-F50F9884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8B8E5-CAA0-4230-A873-DF3B9896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621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3521-AC4B-459D-ADC5-BE74BF36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F1970-557E-4D05-A626-E102D9BC1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F870B-A3D4-4251-944B-D3AF7AAD7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B52FD1-1428-4183-8239-BCD5882DF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AFA8C-A9BF-4E45-9394-B544302C2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23CAA-4385-40C2-B99F-841AFC51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9A2B1-6E34-4463-8FF0-D83A8230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0751A-877A-4B57-8467-6AF7B542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05035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E634-85DD-4790-8D53-8507AD21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51AFC-3E6C-48CA-9D7C-36BDA6B5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42B4-B150-403F-9AB6-F7C89B35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D3DE-8284-4B7E-967E-DBA87706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19915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473BD-107A-43EA-AB45-B9200AFD7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0B1C5-396F-444C-9767-FA5EA853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D4A5D-499B-4333-B777-498762FF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2061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EFC1-939D-457B-B11F-0E35A8F7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E1FA-A95F-4A7D-9A58-10D6D179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30784-F353-40A8-A820-51034ADB5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49751-C5A9-4444-B22A-0C497B3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EEFBD-635D-4F92-9FD0-A453E878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89318-BCA8-4AD6-B8F1-64B7625B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21657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1F86-BF4A-4D72-98AC-43801D84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D9F16-ADDF-4820-B7B6-EE4ECCEA5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91979-96D8-4640-AE37-6EB37D5A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572A5-BFEA-4056-BC80-B1ECA274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F03DD-535E-493E-B9A8-8963B509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D67FE-56BE-4EB9-97C8-946AC875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70554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08089-8167-4D97-A50A-312C35BD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23274-D54C-4400-B100-74613C79C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0A0A-D4A0-4EA5-A50A-C7E185888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0EF93-1934-40F8-84E8-FC01AA1B8C5A}" type="datetimeFigureOut">
              <a:rPr lang="en-UG" smtClean="0"/>
              <a:t>03/10/2021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9492A-119B-46FE-AF1D-6AABCD77A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CC39-CBAA-4CAD-8E29-B3FF33894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79FA-D045-41FB-BEC5-F3F1E51662E3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91132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5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image" Target="../media/image1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39.pn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4.svg"/><Relationship Id="rId18" Type="http://schemas.openxmlformats.org/officeDocument/2006/relationships/image" Target="../media/image14.png"/><Relationship Id="rId26" Type="http://schemas.openxmlformats.org/officeDocument/2006/relationships/image" Target="../media/image48.svg"/><Relationship Id="rId3" Type="http://schemas.openxmlformats.org/officeDocument/2006/relationships/image" Target="../media/image42.png"/><Relationship Id="rId21" Type="http://schemas.openxmlformats.org/officeDocument/2006/relationships/image" Target="../media/image17.svg"/><Relationship Id="rId7" Type="http://schemas.openxmlformats.org/officeDocument/2006/relationships/image" Target="../media/image3.svg"/><Relationship Id="rId12" Type="http://schemas.openxmlformats.org/officeDocument/2006/relationships/image" Target="../media/image43.png"/><Relationship Id="rId17" Type="http://schemas.openxmlformats.org/officeDocument/2006/relationships/image" Target="../media/image13.svg"/><Relationship Id="rId25" Type="http://schemas.openxmlformats.org/officeDocument/2006/relationships/image" Target="../media/image47.png"/><Relationship Id="rId2" Type="http://schemas.openxmlformats.org/officeDocument/2006/relationships/image" Target="../media/image4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11.svg"/><Relationship Id="rId23" Type="http://schemas.microsoft.com/office/2007/relationships/hdphoto" Target="../media/hdphoto2.wdp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4.svg"/><Relationship Id="rId26" Type="http://schemas.openxmlformats.org/officeDocument/2006/relationships/image" Target="../media/image17.svg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34" Type="http://schemas.openxmlformats.org/officeDocument/2006/relationships/image" Target="../media/image49.png"/><Relationship Id="rId7" Type="http://schemas.microsoft.com/office/2007/relationships/hdphoto" Target="../media/hdphoto4.wdp"/><Relationship Id="rId12" Type="http://schemas.openxmlformats.org/officeDocument/2006/relationships/image" Target="../media/image3.svg"/><Relationship Id="rId17" Type="http://schemas.openxmlformats.org/officeDocument/2006/relationships/image" Target="../media/image43.png"/><Relationship Id="rId25" Type="http://schemas.openxmlformats.org/officeDocument/2006/relationships/image" Target="../media/image16.png"/><Relationship Id="rId33" Type="http://schemas.openxmlformats.org/officeDocument/2006/relationships/image" Target="../media/image48.svg"/><Relationship Id="rId2" Type="http://schemas.openxmlformats.org/officeDocument/2006/relationships/image" Target="../media/image42.png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.png"/><Relationship Id="rId24" Type="http://schemas.openxmlformats.org/officeDocument/2006/relationships/image" Target="../media/image15.svg"/><Relationship Id="rId32" Type="http://schemas.openxmlformats.org/officeDocument/2006/relationships/image" Target="../media/image47.png"/><Relationship Id="rId5" Type="http://schemas.microsoft.com/office/2007/relationships/hdphoto" Target="../media/hdphoto3.wdp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openxmlformats.org/officeDocument/2006/relationships/image" Target="../media/image10.png"/><Relationship Id="rId31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5.svg"/><Relationship Id="rId22" Type="http://schemas.openxmlformats.org/officeDocument/2006/relationships/image" Target="../media/image13.svg"/><Relationship Id="rId27" Type="http://schemas.openxmlformats.org/officeDocument/2006/relationships/image" Target="../media/image53.png"/><Relationship Id="rId30" Type="http://schemas.microsoft.com/office/2007/relationships/hdphoto" Target="../media/hdphoto2.wdp"/><Relationship Id="rId35" Type="http://schemas.openxmlformats.org/officeDocument/2006/relationships/image" Target="../media/image41.png"/><Relationship Id="rId8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4.svg"/><Relationship Id="rId26" Type="http://schemas.openxmlformats.org/officeDocument/2006/relationships/image" Target="../media/image17.svg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34" Type="http://schemas.openxmlformats.org/officeDocument/2006/relationships/image" Target="../media/image49.png"/><Relationship Id="rId7" Type="http://schemas.microsoft.com/office/2007/relationships/hdphoto" Target="../media/hdphoto4.wdp"/><Relationship Id="rId12" Type="http://schemas.openxmlformats.org/officeDocument/2006/relationships/image" Target="../media/image3.svg"/><Relationship Id="rId17" Type="http://schemas.openxmlformats.org/officeDocument/2006/relationships/image" Target="../media/image43.png"/><Relationship Id="rId25" Type="http://schemas.openxmlformats.org/officeDocument/2006/relationships/image" Target="../media/image16.png"/><Relationship Id="rId33" Type="http://schemas.openxmlformats.org/officeDocument/2006/relationships/image" Target="../media/image48.svg"/><Relationship Id="rId2" Type="http://schemas.openxmlformats.org/officeDocument/2006/relationships/image" Target="../media/image42.png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.png"/><Relationship Id="rId24" Type="http://schemas.openxmlformats.org/officeDocument/2006/relationships/image" Target="../media/image15.svg"/><Relationship Id="rId32" Type="http://schemas.openxmlformats.org/officeDocument/2006/relationships/image" Target="../media/image47.png"/><Relationship Id="rId5" Type="http://schemas.microsoft.com/office/2007/relationships/hdphoto" Target="../media/hdphoto3.wdp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openxmlformats.org/officeDocument/2006/relationships/image" Target="../media/image10.png"/><Relationship Id="rId31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5.svg"/><Relationship Id="rId22" Type="http://schemas.openxmlformats.org/officeDocument/2006/relationships/image" Target="../media/image13.svg"/><Relationship Id="rId27" Type="http://schemas.openxmlformats.org/officeDocument/2006/relationships/image" Target="../media/image53.png"/><Relationship Id="rId30" Type="http://schemas.microsoft.com/office/2007/relationships/hdphoto" Target="../media/hdphoto2.wdp"/><Relationship Id="rId35" Type="http://schemas.openxmlformats.org/officeDocument/2006/relationships/image" Target="../media/image41.png"/><Relationship Id="rId8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44.svg"/><Relationship Id="rId26" Type="http://schemas.openxmlformats.org/officeDocument/2006/relationships/image" Target="../media/image17.svg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34" Type="http://schemas.openxmlformats.org/officeDocument/2006/relationships/image" Target="../media/image49.png"/><Relationship Id="rId7" Type="http://schemas.microsoft.com/office/2007/relationships/hdphoto" Target="../media/hdphoto4.wdp"/><Relationship Id="rId12" Type="http://schemas.openxmlformats.org/officeDocument/2006/relationships/image" Target="../media/image3.svg"/><Relationship Id="rId17" Type="http://schemas.openxmlformats.org/officeDocument/2006/relationships/image" Target="../media/image43.png"/><Relationship Id="rId25" Type="http://schemas.openxmlformats.org/officeDocument/2006/relationships/image" Target="../media/image16.png"/><Relationship Id="rId33" Type="http://schemas.openxmlformats.org/officeDocument/2006/relationships/image" Target="../media/image48.svg"/><Relationship Id="rId2" Type="http://schemas.openxmlformats.org/officeDocument/2006/relationships/image" Target="../media/image42.png"/><Relationship Id="rId16" Type="http://schemas.openxmlformats.org/officeDocument/2006/relationships/image" Target="../media/image7.svg"/><Relationship Id="rId20" Type="http://schemas.openxmlformats.org/officeDocument/2006/relationships/image" Target="../media/image11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.png"/><Relationship Id="rId24" Type="http://schemas.openxmlformats.org/officeDocument/2006/relationships/image" Target="../media/image15.svg"/><Relationship Id="rId32" Type="http://schemas.openxmlformats.org/officeDocument/2006/relationships/image" Target="../media/image47.png"/><Relationship Id="rId5" Type="http://schemas.microsoft.com/office/2007/relationships/hdphoto" Target="../media/hdphoto3.wdp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microsoft.com/office/2007/relationships/hdphoto" Target="../media/hdphoto6.wdp"/><Relationship Id="rId10" Type="http://schemas.openxmlformats.org/officeDocument/2006/relationships/image" Target="../media/image19.png"/><Relationship Id="rId19" Type="http://schemas.openxmlformats.org/officeDocument/2006/relationships/image" Target="../media/image10.png"/><Relationship Id="rId31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5.svg"/><Relationship Id="rId22" Type="http://schemas.openxmlformats.org/officeDocument/2006/relationships/image" Target="../media/image13.svg"/><Relationship Id="rId27" Type="http://schemas.openxmlformats.org/officeDocument/2006/relationships/image" Target="../media/image53.png"/><Relationship Id="rId30" Type="http://schemas.microsoft.com/office/2007/relationships/hdphoto" Target="../media/hdphoto2.wdp"/><Relationship Id="rId35" Type="http://schemas.openxmlformats.org/officeDocument/2006/relationships/image" Target="../media/image41.png"/><Relationship Id="rId8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9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44.svg"/><Relationship Id="rId19" Type="http://schemas.openxmlformats.org/officeDocument/2006/relationships/image" Target="../media/image41.png"/><Relationship Id="rId4" Type="http://schemas.openxmlformats.org/officeDocument/2006/relationships/image" Target="../media/image3.svg"/><Relationship Id="rId9" Type="http://schemas.openxmlformats.org/officeDocument/2006/relationships/image" Target="../media/image43.pn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9.png"/><Relationship Id="rId16" Type="http://schemas.openxmlformats.org/officeDocument/2006/relationships/image" Target="../media/image15.sv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44.svg"/><Relationship Id="rId19" Type="http://schemas.openxmlformats.org/officeDocument/2006/relationships/image" Target="../media/image54.jpeg"/><Relationship Id="rId4" Type="http://schemas.openxmlformats.org/officeDocument/2006/relationships/image" Target="../media/image3.svg"/><Relationship Id="rId9" Type="http://schemas.openxmlformats.org/officeDocument/2006/relationships/image" Target="../media/image43.png"/><Relationship Id="rId1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64.tmp"/><Relationship Id="rId3" Type="http://schemas.openxmlformats.org/officeDocument/2006/relationships/image" Target="../media/image19.png"/><Relationship Id="rId21" Type="http://schemas.openxmlformats.org/officeDocument/2006/relationships/image" Target="../media/image59.tm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63.tmp"/><Relationship Id="rId2" Type="http://schemas.openxmlformats.org/officeDocument/2006/relationships/image" Target="../media/image55.png"/><Relationship Id="rId16" Type="http://schemas.openxmlformats.org/officeDocument/2006/relationships/image" Target="../media/image14.png"/><Relationship Id="rId20" Type="http://schemas.openxmlformats.org/officeDocument/2006/relationships/image" Target="../media/image5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62.tmp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61.tmp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57.svg"/><Relationship Id="rId14" Type="http://schemas.openxmlformats.org/officeDocument/2006/relationships/image" Target="../media/image12.png"/><Relationship Id="rId22" Type="http://schemas.openxmlformats.org/officeDocument/2006/relationships/image" Target="../media/image60.tmp"/><Relationship Id="rId27" Type="http://schemas.openxmlformats.org/officeDocument/2006/relationships/image" Target="../media/image65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65.tmp"/><Relationship Id="rId3" Type="http://schemas.openxmlformats.org/officeDocument/2006/relationships/image" Target="../media/image2.png"/><Relationship Id="rId21" Type="http://schemas.openxmlformats.org/officeDocument/2006/relationships/image" Target="../media/image60.tmp"/><Relationship Id="rId7" Type="http://schemas.openxmlformats.org/officeDocument/2006/relationships/image" Target="../media/image5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64.tmp"/><Relationship Id="rId2" Type="http://schemas.openxmlformats.org/officeDocument/2006/relationships/image" Target="../media/image19.png"/><Relationship Id="rId16" Type="http://schemas.openxmlformats.org/officeDocument/2006/relationships/image" Target="../media/image15.svg"/><Relationship Id="rId20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63.tmp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62.tmp"/><Relationship Id="rId10" Type="http://schemas.openxmlformats.org/officeDocument/2006/relationships/image" Target="../media/image9.svg"/><Relationship Id="rId19" Type="http://schemas.openxmlformats.org/officeDocument/2006/relationships/image" Target="../media/image58.tmp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61.tmp"/><Relationship Id="rId27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5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video" Target="../media/media2.mp4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57.svg"/><Relationship Id="rId19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56.png"/><Relationship Id="rId14" Type="http://schemas.openxmlformats.org/officeDocument/2006/relationships/image" Target="../media/image11.sv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9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68.jpg"/><Relationship Id="rId7" Type="http://schemas.openxmlformats.org/officeDocument/2006/relationships/image" Target="../media/image5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9.png"/><Relationship Id="rId16" Type="http://schemas.openxmlformats.org/officeDocument/2006/relationships/image" Target="../media/image15.svg"/><Relationship Id="rId20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70.jpg"/><Relationship Id="rId10" Type="http://schemas.openxmlformats.org/officeDocument/2006/relationships/image" Target="../media/image9.svg"/><Relationship Id="rId19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73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7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81.svg"/><Relationship Id="rId3" Type="http://schemas.openxmlformats.org/officeDocument/2006/relationships/image" Target="../media/image75.svg"/><Relationship Id="rId21" Type="http://schemas.openxmlformats.org/officeDocument/2006/relationships/image" Target="../media/image16.png"/><Relationship Id="rId34" Type="http://schemas.openxmlformats.org/officeDocument/2006/relationships/image" Target="../media/image89.sv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24" Type="http://schemas.openxmlformats.org/officeDocument/2006/relationships/image" Target="../media/image79.svg"/><Relationship Id="rId32" Type="http://schemas.openxmlformats.org/officeDocument/2006/relationships/image" Target="../media/image87.svg"/><Relationship Id="rId5" Type="http://schemas.openxmlformats.org/officeDocument/2006/relationships/image" Target="../media/image77.svg"/><Relationship Id="rId15" Type="http://schemas.openxmlformats.org/officeDocument/2006/relationships/image" Target="../media/image10.pn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91.svg"/><Relationship Id="rId10" Type="http://schemas.openxmlformats.org/officeDocument/2006/relationships/image" Target="../media/image73.svg"/><Relationship Id="rId19" Type="http://schemas.openxmlformats.org/officeDocument/2006/relationships/image" Target="../media/image14.png"/><Relationship Id="rId31" Type="http://schemas.openxmlformats.org/officeDocument/2006/relationships/image" Target="../media/image86.png"/><Relationship Id="rId4" Type="http://schemas.openxmlformats.org/officeDocument/2006/relationships/image" Target="../media/image76.png"/><Relationship Id="rId9" Type="http://schemas.openxmlformats.org/officeDocument/2006/relationships/image" Target="../media/image72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82.png"/><Relationship Id="rId30" Type="http://schemas.openxmlformats.org/officeDocument/2006/relationships/image" Target="../media/image85.svg"/><Relationship Id="rId35" Type="http://schemas.openxmlformats.org/officeDocument/2006/relationships/image" Target="../media/image90.png"/><Relationship Id="rId8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92.png"/><Relationship Id="rId16" Type="http://schemas.openxmlformats.org/officeDocument/2006/relationships/image" Target="../media/image14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94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9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9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94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9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19.png"/><Relationship Id="rId21" Type="http://schemas.openxmlformats.org/officeDocument/2006/relationships/image" Target="../media/image100.jpe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96.png"/><Relationship Id="rId16" Type="http://schemas.openxmlformats.org/officeDocument/2006/relationships/image" Target="../media/image12.png"/><Relationship Id="rId20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103.jpg"/><Relationship Id="rId5" Type="http://schemas.openxmlformats.org/officeDocument/2006/relationships/image" Target="../media/image98.svg"/><Relationship Id="rId15" Type="http://schemas.openxmlformats.org/officeDocument/2006/relationships/image" Target="../media/image11.svg"/><Relationship Id="rId23" Type="http://schemas.openxmlformats.org/officeDocument/2006/relationships/image" Target="../media/image102.jp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97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0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0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9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21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7.sv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image" Target="../media/image9.svg"/><Relationship Id="rId19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21.svg"/><Relationship Id="rId3" Type="http://schemas.openxmlformats.org/officeDocument/2006/relationships/image" Target="../media/image23.svg"/><Relationship Id="rId21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5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27.svg"/><Relationship Id="rId21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8.png"/><Relationship Id="rId2" Type="http://schemas.openxmlformats.org/officeDocument/2006/relationships/image" Target="../media/image26.png"/><Relationship Id="rId16" Type="http://schemas.openxmlformats.org/officeDocument/2006/relationships/image" Target="../media/image11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24" Type="http://schemas.openxmlformats.org/officeDocument/2006/relationships/image" Target="../media/image23.svg"/><Relationship Id="rId5" Type="http://schemas.openxmlformats.org/officeDocument/2006/relationships/image" Target="../media/image25.svg"/><Relationship Id="rId15" Type="http://schemas.openxmlformats.org/officeDocument/2006/relationships/image" Target="../media/image10.png"/><Relationship Id="rId23" Type="http://schemas.openxmlformats.org/officeDocument/2006/relationships/image" Target="../media/image22.png"/><Relationship Id="rId10" Type="http://schemas.openxmlformats.org/officeDocument/2006/relationships/image" Target="../media/image5.svg"/><Relationship Id="rId19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29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31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" Type="http://schemas.openxmlformats.org/officeDocument/2006/relationships/image" Target="../media/image32.png"/><Relationship Id="rId16" Type="http://schemas.openxmlformats.org/officeDocument/2006/relationships/image" Target="../media/image1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5.svg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" Type="http://schemas.openxmlformats.org/officeDocument/2006/relationships/image" Target="../media/image32.png"/><Relationship Id="rId16" Type="http://schemas.openxmlformats.org/officeDocument/2006/relationships/image" Target="../media/image1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23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exels Videos 1151480 (1)">
            <a:hlinkClick r:id="" action="ppaction://media"/>
            <a:extLst>
              <a:ext uri="{FF2B5EF4-FFF2-40B4-BE49-F238E27FC236}">
                <a16:creationId xmlns:a16="http://schemas.microsoft.com/office/drawing/2014/main" id="{59534C3B-84CE-4EED-B2B9-C7ED9F16D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6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C782BB-B6BC-44DB-B8E9-1B9F0C5AC012}"/>
              </a:ext>
            </a:extLst>
          </p:cNvPr>
          <p:cNvGrpSpPr/>
          <p:nvPr/>
        </p:nvGrpSpPr>
        <p:grpSpPr>
          <a:xfrm>
            <a:off x="5813488" y="6210300"/>
            <a:ext cx="565024" cy="126000"/>
            <a:chOff x="4907560" y="5989739"/>
            <a:chExt cx="565024" cy="126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1CF53F-71A8-411F-8CF7-BBA2FB72357B}"/>
                </a:ext>
              </a:extLst>
            </p:cNvPr>
            <p:cNvSpPr/>
            <p:nvPr/>
          </p:nvSpPr>
          <p:spPr>
            <a:xfrm>
              <a:off x="4907560" y="5989739"/>
              <a:ext cx="126000" cy="1260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 dirty="0">
                <a:solidFill>
                  <a:srgbClr val="00B0F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0B28A6-53E5-4897-8BB7-466240957A1C}"/>
                </a:ext>
              </a:extLst>
            </p:cNvPr>
            <p:cNvSpPr/>
            <p:nvPr/>
          </p:nvSpPr>
          <p:spPr>
            <a:xfrm>
              <a:off x="5127072" y="5989739"/>
              <a:ext cx="126000" cy="1260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0E75EB-BE6B-430F-B6F6-03CC62DB1438}"/>
                </a:ext>
              </a:extLst>
            </p:cNvPr>
            <p:cNvSpPr/>
            <p:nvPr/>
          </p:nvSpPr>
          <p:spPr>
            <a:xfrm>
              <a:off x="5346584" y="5989739"/>
              <a:ext cx="126000" cy="1260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DEB0165-D4D9-4B77-9793-959E17AF85FA}"/>
              </a:ext>
            </a:extLst>
          </p:cNvPr>
          <p:cNvSpPr/>
          <p:nvPr/>
        </p:nvSpPr>
        <p:spPr>
          <a:xfrm>
            <a:off x="7165288" y="9342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0AA77E-AE19-4F22-911E-9740616D7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7288" y="9413626"/>
            <a:ext cx="216000" cy="216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FEEB6D7-D9B9-4E34-838C-B5643FA22BC9}"/>
              </a:ext>
            </a:extLst>
          </p:cNvPr>
          <p:cNvSpPr/>
          <p:nvPr/>
        </p:nvSpPr>
        <p:spPr>
          <a:xfrm>
            <a:off x="6668273" y="89938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4D330F4-4454-413E-A947-75F744DAF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273" y="9065803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1DE83DF-236F-4979-8010-7F845E4E9D68}"/>
              </a:ext>
            </a:extLst>
          </p:cNvPr>
          <p:cNvSpPr/>
          <p:nvPr/>
        </p:nvSpPr>
        <p:spPr>
          <a:xfrm>
            <a:off x="6165274" y="86338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F330A18-D478-49DD-A63B-27D96CB22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6197" y="8705803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4BA9CE1-EEE1-4081-8139-ECD6C64F1A4D}"/>
              </a:ext>
            </a:extLst>
          </p:cNvPr>
          <p:cNvSpPr/>
          <p:nvPr/>
        </p:nvSpPr>
        <p:spPr>
          <a:xfrm>
            <a:off x="5662275" y="827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5676689-3F3E-42A1-B1D5-0D5E405EF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519" y="8343365"/>
            <a:ext cx="216000" cy="2160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32D9EE4-B3A9-4BC6-B95B-E8C02604AE4E}"/>
              </a:ext>
            </a:extLst>
          </p:cNvPr>
          <p:cNvSpPr/>
          <p:nvPr/>
        </p:nvSpPr>
        <p:spPr>
          <a:xfrm>
            <a:off x="5162961" y="791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2E7CDC-2DFF-48A2-8AFD-9A4EBA0F23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961" y="7983365"/>
            <a:ext cx="216000" cy="216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4F81AD2-026F-4C15-9123-8CF1063B13FC}"/>
              </a:ext>
            </a:extLst>
          </p:cNvPr>
          <p:cNvSpPr/>
          <p:nvPr/>
        </p:nvSpPr>
        <p:spPr>
          <a:xfrm>
            <a:off x="4666033" y="755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680812A-4B7C-4053-948D-A64223E182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3966" y="7623365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9B95BB3-6315-47D0-964D-C3C2BF3390E7}"/>
              </a:ext>
            </a:extLst>
          </p:cNvPr>
          <p:cNvSpPr/>
          <p:nvPr/>
        </p:nvSpPr>
        <p:spPr>
          <a:xfrm>
            <a:off x="4169105" y="720364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5FFB56E-0600-496B-A430-AB05845E0E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41105" y="7273323"/>
            <a:ext cx="216000" cy="216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78EFF11-6D84-40EE-A140-59F6B98753E3}"/>
              </a:ext>
            </a:extLst>
          </p:cNvPr>
          <p:cNvSpPr/>
          <p:nvPr/>
        </p:nvSpPr>
        <p:spPr>
          <a:xfrm>
            <a:off x="7666122" y="9717447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AD05417-ED46-45C7-AAD7-1174BB2D75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9656" y="9789447"/>
            <a:ext cx="216000" cy="2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A9E2FF-A933-440F-A5AB-3953A60E6D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4" y="1082143"/>
            <a:ext cx="10583573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4C83CE-9E20-401B-9713-538C0A56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0" y="639145"/>
            <a:ext cx="6139204" cy="96325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08961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8961" y="6308856"/>
            <a:ext cx="288000" cy="28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E664BA-41A7-4332-8C7F-B7AB7FAAF6C8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9F75CA4-EDD6-4BAC-B297-0B408B33B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3F8D4-1F36-46BA-8A00-B4514D28563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9"/>
          <a:stretch/>
        </p:blipFill>
        <p:spPr>
          <a:xfrm>
            <a:off x="1" y="3785123"/>
            <a:ext cx="2114313" cy="448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C1C7F-D37E-4038-841E-1480656ECE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69" y="3154739"/>
            <a:ext cx="2118298" cy="713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070C21-A856-49DD-9DD9-A9DD7CC383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94" y="4454820"/>
            <a:ext cx="1352234" cy="504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CE8415-A558-4B65-9BD6-2EF14E3853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72" y="3498855"/>
            <a:ext cx="790639" cy="12009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CAB72D-9213-436B-AB78-9392CDD97B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75" y="2012063"/>
            <a:ext cx="2049889" cy="3113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3FD7B5-2A08-4BA5-807A-E352E61A11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19" y="1662548"/>
            <a:ext cx="6364776" cy="3328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C4E7A-17E2-46F3-B950-224B6311FFC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33" y="4881896"/>
            <a:ext cx="212768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3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D7EA783-8EC3-40C3-9D38-6E5761EE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1C1FC-32A6-40DA-998E-46CD8924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3542" y1="29535" x2="69539" y2="37293"/>
                        <a14:backgroundMark x1="69539" y1="37293" x2="62214" y2="58303"/>
                        <a14:backgroundMark x1="62214" y1="58303" x2="53973" y2="66101"/>
                        <a14:backgroundMark x1="53973" y1="66101" x2="38540" y2="68768"/>
                        <a14:backgroundMark x1="38540" y1="68768" x2="30541" y2="61212"/>
                        <a14:backgroundMark x1="30541" y1="61212" x2="31134" y2="42909"/>
                        <a14:backgroundMark x1="31134" y1="42909" x2="33208" y2="39313"/>
                        <a14:backgroundMark x1="35201" y1="36040" x2="50364" y2="35636"/>
                        <a14:backgroundMark x1="50364" y1="35636" x2="73714" y2="35960"/>
                        <a14:backgroundMark x1="73714" y1="35960" x2="79289" y2="44121"/>
                        <a14:backgroundMark x1="79289" y1="44121" x2="77781" y2="69657"/>
                        <a14:backgroundMark x1="77781" y1="69657" x2="27579" y2="73455"/>
                        <a14:backgroundMark x1="27579" y1="73455" x2="22273" y2="66303"/>
                        <a14:backgroundMark x1="22273" y1="66303" x2="23081" y2="38788"/>
                        <a14:backgroundMark x1="23081" y1="38788" x2="37221" y2="3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2" y="1642167"/>
            <a:ext cx="4570475" cy="3046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7AE09-4881-4602-BB02-964D19D720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10000"/>
                    </a14:imgEffect>
                    <a14:imgEffect>
                      <a14:brightnessContrast bright="-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730">
            <a:off x="1407512" y="5377272"/>
            <a:ext cx="1131528" cy="888250"/>
          </a:xfrm>
          <a:prstGeom prst="rect">
            <a:avLst/>
          </a:prstGeom>
          <a:scene3d>
            <a:camera prst="orthographicFront">
              <a:rot lat="19778363" lon="21267501" rev="450149"/>
            </a:camera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632E3-FEBD-4CB8-A7CF-7F40DEF386D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9" y="4773762"/>
            <a:ext cx="2010270" cy="111984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29582DB-3A8A-4907-BE8E-6FA42D9A3854}"/>
              </a:ext>
            </a:extLst>
          </p:cNvPr>
          <p:cNvGrpSpPr/>
          <p:nvPr/>
        </p:nvGrpSpPr>
        <p:grpSpPr>
          <a:xfrm>
            <a:off x="5450961" y="2698658"/>
            <a:ext cx="2603074" cy="2148016"/>
            <a:chOff x="5476044" y="1968121"/>
            <a:chExt cx="2603074" cy="21480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7DBD28-D764-4479-B8D8-A436C502F10A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26FB45-6B53-4A09-ADD9-1071A51A3ED5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25B8CB-5828-498C-9845-AD39F62E4EA7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95BFCDB-61B9-4815-9332-8D1B67CF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386FE5A4-F2A0-4C7E-91FF-FEE8E0E5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E665B6C-53FE-4648-95F1-CB1F0191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1CC0EE21-A3E1-4030-BA0C-1FE646D5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EC8CEB2F-FE72-4C80-907E-CC09E6092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0D198E3-E848-400D-AF0D-736C62CAD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931EBCA-59EF-4EC4-9214-20AB4633C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379315-2A91-44C6-BE5F-58975B67CACA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E0B050-50BB-422B-95C9-6DD7D53E38CC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56DE240-59DD-435A-82F7-90A876C4B563}"/>
              </a:ext>
            </a:extLst>
          </p:cNvPr>
          <p:cNvGrpSpPr/>
          <p:nvPr/>
        </p:nvGrpSpPr>
        <p:grpSpPr>
          <a:xfrm>
            <a:off x="8395927" y="2706842"/>
            <a:ext cx="2603074" cy="2148016"/>
            <a:chOff x="5476044" y="1968121"/>
            <a:chExt cx="2603074" cy="21480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05AC707-032D-49DF-82AC-72DBF29ADB0C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F6E83C-A0BC-4231-86AC-E95A7A03759C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616B32-DA92-4639-A491-3C5625DCC357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2D37BF70-9262-45A0-B355-4150D4EAC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B71331B-CE83-4053-A16D-F5C33724A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EB1C405-E4AD-4E3F-803D-290CE62D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6DEBC79-5E0C-4F48-A74E-7D721CE4B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8831EF3C-0BE1-481B-A7B1-18699F45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419A991E-8B4A-43CB-93BD-B0344292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B5DEC13-8CA4-4ECC-BF91-C903CC47C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6498C0E-6A13-48D9-BC28-64C95404E597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8A3EDD4-0CA6-47BC-B66C-01E44E92A22D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202895D4-6197-4D44-AF43-F1B2ACAEBDBA}"/>
              </a:ext>
            </a:extLst>
          </p:cNvPr>
          <p:cNvSpPr/>
          <p:nvPr/>
        </p:nvSpPr>
        <p:spPr>
          <a:xfrm>
            <a:off x="5813331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AF373FB-93E7-4DAD-B4B2-3ACF6ED579BB}"/>
              </a:ext>
            </a:extLst>
          </p:cNvPr>
          <p:cNvSpPr/>
          <p:nvPr/>
        </p:nvSpPr>
        <p:spPr>
          <a:xfrm>
            <a:off x="5723331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CD3EE36-5A69-472F-9F70-64CEC56919EF}"/>
              </a:ext>
            </a:extLst>
          </p:cNvPr>
          <p:cNvSpPr/>
          <p:nvPr/>
        </p:nvSpPr>
        <p:spPr>
          <a:xfrm>
            <a:off x="5768331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5D6F5E4-936A-4A30-952D-061C8824FCD4}"/>
              </a:ext>
            </a:extLst>
          </p:cNvPr>
          <p:cNvCxnSpPr>
            <a:cxnSpLocks/>
            <a:stCxn id="75" idx="4"/>
          </p:cNvCxnSpPr>
          <p:nvPr/>
        </p:nvCxnSpPr>
        <p:spPr>
          <a:xfrm>
            <a:off x="5903331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B99FA27-0E45-4088-9166-E0DC6E135610}"/>
              </a:ext>
            </a:extLst>
          </p:cNvPr>
          <p:cNvSpPr/>
          <p:nvPr/>
        </p:nvSpPr>
        <p:spPr>
          <a:xfrm>
            <a:off x="8850216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4575932-83E5-402E-B98E-8DC605FD5BCA}"/>
              </a:ext>
            </a:extLst>
          </p:cNvPr>
          <p:cNvSpPr/>
          <p:nvPr/>
        </p:nvSpPr>
        <p:spPr>
          <a:xfrm>
            <a:off x="8760216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16A4EA0-129D-4CFB-9D56-F89F50176E42}"/>
              </a:ext>
            </a:extLst>
          </p:cNvPr>
          <p:cNvSpPr/>
          <p:nvPr/>
        </p:nvSpPr>
        <p:spPr>
          <a:xfrm>
            <a:off x="8805216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C45B02-D430-4844-A11F-0F72394C065B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8940216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5945F81F-40CF-4572-B4B5-A032673A31BA}"/>
              </a:ext>
            </a:extLst>
          </p:cNvPr>
          <p:cNvSpPr/>
          <p:nvPr/>
        </p:nvSpPr>
        <p:spPr>
          <a:xfrm>
            <a:off x="2532842" y="5032470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7AE8D8-BB63-46DF-BB59-31864ADDDD9C}"/>
              </a:ext>
            </a:extLst>
          </p:cNvPr>
          <p:cNvSpPr/>
          <p:nvPr/>
        </p:nvSpPr>
        <p:spPr>
          <a:xfrm>
            <a:off x="2442842" y="4942470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52F37E7-B4A4-4CA6-BC04-5D0CCFD98EBC}"/>
              </a:ext>
            </a:extLst>
          </p:cNvPr>
          <p:cNvSpPr/>
          <p:nvPr/>
        </p:nvSpPr>
        <p:spPr>
          <a:xfrm>
            <a:off x="2487842" y="4987470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B8C60B6-6235-4E3D-BFEA-03856F365208}"/>
              </a:ext>
            </a:extLst>
          </p:cNvPr>
          <p:cNvCxnSpPr>
            <a:cxnSpLocks/>
            <a:stCxn id="83" idx="4"/>
          </p:cNvCxnSpPr>
          <p:nvPr/>
        </p:nvCxnSpPr>
        <p:spPr>
          <a:xfrm>
            <a:off x="2622842" y="5212470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62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1C1FC-32A6-40DA-998E-46CD892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3542" y1="29535" x2="69539" y2="37293"/>
                        <a14:backgroundMark x1="69539" y1="37293" x2="62214" y2="58303"/>
                        <a14:backgroundMark x1="62214" y1="58303" x2="53973" y2="66101"/>
                        <a14:backgroundMark x1="53973" y1="66101" x2="38540" y2="68768"/>
                        <a14:backgroundMark x1="38540" y1="68768" x2="30541" y2="61212"/>
                        <a14:backgroundMark x1="30541" y1="61212" x2="31134" y2="42909"/>
                        <a14:backgroundMark x1="31134" y1="42909" x2="33208" y2="39313"/>
                        <a14:backgroundMark x1="35201" y1="36040" x2="50364" y2="35636"/>
                        <a14:backgroundMark x1="50364" y1="35636" x2="73714" y2="35960"/>
                        <a14:backgroundMark x1="73714" y1="35960" x2="79289" y2="44121"/>
                        <a14:backgroundMark x1="79289" y1="44121" x2="77781" y2="69657"/>
                        <a14:backgroundMark x1="77781" y1="69657" x2="27579" y2="73455"/>
                        <a14:backgroundMark x1="27579" y1="73455" x2="22273" y2="66303"/>
                        <a14:backgroundMark x1="22273" y1="66303" x2="23081" y2="38788"/>
                        <a14:backgroundMark x1="23081" y1="38788" x2="37221" y2="3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2" y="1642167"/>
            <a:ext cx="4570475" cy="3046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71D6A8-437A-4723-8B44-6430FAC15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2" y="2434709"/>
            <a:ext cx="2830059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042214-7E5C-438E-AD4F-2B26977B9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72" y="2605889"/>
            <a:ext cx="2830056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66C49-C32A-44E4-BE3E-AD0FCC866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41" y="2765968"/>
            <a:ext cx="2830058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BFA7F-E540-460F-970E-941072F293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46" y="2923441"/>
            <a:ext cx="2830058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30AA75-D21E-43B2-93A6-DAB12F290FB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"/>
                    </a14:imgEffect>
                    <a14:imgEffect>
                      <a14:brightnessContrast bright="-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730">
            <a:off x="1407512" y="5377272"/>
            <a:ext cx="1131528" cy="888250"/>
          </a:xfrm>
          <a:prstGeom prst="rect">
            <a:avLst/>
          </a:prstGeom>
          <a:scene3d>
            <a:camera prst="orthographicFront">
              <a:rot lat="19778363" lon="21267501" rev="450149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401668-7481-465B-9ED9-E92B3F0438F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9" y="4773762"/>
            <a:ext cx="2010270" cy="1119842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AF5AF76-E1FB-4CE2-AE56-A28731F3B074}"/>
              </a:ext>
            </a:extLst>
          </p:cNvPr>
          <p:cNvSpPr/>
          <p:nvPr/>
        </p:nvSpPr>
        <p:spPr>
          <a:xfrm>
            <a:off x="2532842" y="5032470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EBB562-8F76-4020-9B15-9FE1675B31EA}"/>
              </a:ext>
            </a:extLst>
          </p:cNvPr>
          <p:cNvSpPr/>
          <p:nvPr/>
        </p:nvSpPr>
        <p:spPr>
          <a:xfrm>
            <a:off x="2442842" y="4942470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A269BB-12C3-4D03-B908-F4A28F3A6513}"/>
              </a:ext>
            </a:extLst>
          </p:cNvPr>
          <p:cNvSpPr/>
          <p:nvPr/>
        </p:nvSpPr>
        <p:spPr>
          <a:xfrm>
            <a:off x="2487842" y="4987470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10FE5C-35F2-4AE6-ABB3-52CD6CA36A71}"/>
              </a:ext>
            </a:extLst>
          </p:cNvPr>
          <p:cNvCxnSpPr>
            <a:cxnSpLocks/>
            <a:stCxn id="44" idx="4"/>
          </p:cNvCxnSpPr>
          <p:nvPr/>
        </p:nvCxnSpPr>
        <p:spPr>
          <a:xfrm>
            <a:off x="2622842" y="5212470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BCC1B-C8CD-4A00-BE0E-839C430718BB}"/>
              </a:ext>
            </a:extLst>
          </p:cNvPr>
          <p:cNvGrpSpPr/>
          <p:nvPr/>
        </p:nvGrpSpPr>
        <p:grpSpPr>
          <a:xfrm>
            <a:off x="5450961" y="2698658"/>
            <a:ext cx="2603074" cy="2148016"/>
            <a:chOff x="5476044" y="1968121"/>
            <a:chExt cx="2603074" cy="21480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0BC32D-7361-4A3F-8788-38646DE0C8DB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9946F9-A1C3-4D15-B315-CE10E7F705F8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CAB71E-12EE-49C0-B691-C2C4ABF049A2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2895044B-AB35-4716-941C-C6E89037F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B3331903-CFC9-42CA-A484-81235954A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90E5F06E-066F-47D4-A63F-098FE88D3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DAAAC5F-73BA-44B9-A98B-D160C0D29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F338D4D-0845-4C79-AC47-83AADB0C4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6B55A977-348A-45A1-AF23-BDC3AA2E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0D7CCC4-7C42-421C-8BB5-C6013DA7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5CA0167-4564-4332-9C2C-914CBC12454C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44F2190-9CE0-4126-BCDA-95F4986DF0FB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C24AC9-AC61-40B2-B5B5-B5A4581395F2}"/>
              </a:ext>
            </a:extLst>
          </p:cNvPr>
          <p:cNvGrpSpPr/>
          <p:nvPr/>
        </p:nvGrpSpPr>
        <p:grpSpPr>
          <a:xfrm>
            <a:off x="8395927" y="2706842"/>
            <a:ext cx="2603074" cy="2148016"/>
            <a:chOff x="5476044" y="1968121"/>
            <a:chExt cx="2603074" cy="21480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FE74CD-B71F-4B18-AB3F-F7D59E4FE390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F90B8A1-10B7-4ECB-9EE2-E324CCDE53D4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EC04C5-C3F4-4FA9-B643-E21933E9F59D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D42A5A8-068C-474D-A6FC-5CDE3A547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96AB3514-31F5-4633-A5FD-524E31CF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224B670-ED79-43C9-9B0C-F6830F55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CAA7F1D8-DD64-4BAF-91C9-E882E87E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0C186E7-3ED0-4F17-BCFD-25FC54DD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04008B38-EFB8-49ED-A07F-FBCD55EF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3C9B1A0-561F-4A22-B48E-93DF2D974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F681D03-6F2C-4EE5-8FAA-2CC67B49F3D7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7FF4A5E-5719-4DC5-85B7-853B991642C3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58215D25-D6AC-4DFB-B3D9-795C8277E3AA}"/>
              </a:ext>
            </a:extLst>
          </p:cNvPr>
          <p:cNvSpPr/>
          <p:nvPr/>
        </p:nvSpPr>
        <p:spPr>
          <a:xfrm>
            <a:off x="5813331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0F6EC4-76BA-4D5C-83A7-7BC1F6738A34}"/>
              </a:ext>
            </a:extLst>
          </p:cNvPr>
          <p:cNvSpPr/>
          <p:nvPr/>
        </p:nvSpPr>
        <p:spPr>
          <a:xfrm>
            <a:off x="5723331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4E07F30-9105-415F-BF6B-F483CD64B36A}"/>
              </a:ext>
            </a:extLst>
          </p:cNvPr>
          <p:cNvSpPr/>
          <p:nvPr/>
        </p:nvSpPr>
        <p:spPr>
          <a:xfrm>
            <a:off x="5768331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A1078D-AE49-4150-9E64-5739E18BA90F}"/>
              </a:ext>
            </a:extLst>
          </p:cNvPr>
          <p:cNvCxnSpPr>
            <a:cxnSpLocks/>
            <a:stCxn id="75" idx="4"/>
          </p:cNvCxnSpPr>
          <p:nvPr/>
        </p:nvCxnSpPr>
        <p:spPr>
          <a:xfrm>
            <a:off x="5903331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5485F4CD-FC77-4642-9032-23AE7361FCDB}"/>
              </a:ext>
            </a:extLst>
          </p:cNvPr>
          <p:cNvSpPr/>
          <p:nvPr/>
        </p:nvSpPr>
        <p:spPr>
          <a:xfrm>
            <a:off x="8850216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BAEC5E4-5FC1-42F6-A412-9B8A5208F0C9}"/>
              </a:ext>
            </a:extLst>
          </p:cNvPr>
          <p:cNvSpPr/>
          <p:nvPr/>
        </p:nvSpPr>
        <p:spPr>
          <a:xfrm>
            <a:off x="8760216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742C508-E751-4668-9CFE-CD8644BA7D39}"/>
              </a:ext>
            </a:extLst>
          </p:cNvPr>
          <p:cNvSpPr/>
          <p:nvPr/>
        </p:nvSpPr>
        <p:spPr>
          <a:xfrm>
            <a:off x="8805216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80C0FFF-3890-4C22-83D7-D53B4206F57B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8940216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1D5AEBA7-A020-40A9-992E-79240B5723C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5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76" grpId="0" animBg="1"/>
      <p:bldP spid="76" grpId="1" animBg="1"/>
      <p:bldP spid="77" grpId="0" animBg="1"/>
      <p:bldP spid="7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1C1FC-32A6-40DA-998E-46CD892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3542" y1="29535" x2="69539" y2="37293"/>
                        <a14:backgroundMark x1="69539" y1="37293" x2="62214" y2="58303"/>
                        <a14:backgroundMark x1="62214" y1="58303" x2="53973" y2="66101"/>
                        <a14:backgroundMark x1="53973" y1="66101" x2="38540" y2="68768"/>
                        <a14:backgroundMark x1="38540" y1="68768" x2="30541" y2="61212"/>
                        <a14:backgroundMark x1="30541" y1="61212" x2="31134" y2="42909"/>
                        <a14:backgroundMark x1="31134" y1="42909" x2="33208" y2="39313"/>
                        <a14:backgroundMark x1="35201" y1="36040" x2="50364" y2="35636"/>
                        <a14:backgroundMark x1="50364" y1="35636" x2="73714" y2="35960"/>
                        <a14:backgroundMark x1="73714" y1="35960" x2="79289" y2="44121"/>
                        <a14:backgroundMark x1="79289" y1="44121" x2="77781" y2="69657"/>
                        <a14:backgroundMark x1="77781" y1="69657" x2="27579" y2="73455"/>
                        <a14:backgroundMark x1="27579" y1="73455" x2="22273" y2="66303"/>
                        <a14:backgroundMark x1="22273" y1="66303" x2="23081" y2="38788"/>
                        <a14:backgroundMark x1="23081" y1="38788" x2="37221" y2="3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2" y="1642167"/>
            <a:ext cx="4570475" cy="3046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71D6A8-437A-4723-8B44-6430FAC15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5" y="2316137"/>
            <a:ext cx="2830059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042214-7E5C-438E-AD4F-2B26977B9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8" y="2304707"/>
            <a:ext cx="2830056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66C49-C32A-44E4-BE3E-AD0FCC866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" y="2297724"/>
            <a:ext cx="2830058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BFA7F-E540-460F-970E-941072F293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6" y="2258987"/>
            <a:ext cx="2943261" cy="187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F0C03E-9CF1-40BF-96A2-FD32DE3CDF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"/>
                    </a14:imgEffect>
                    <a14:imgEffect>
                      <a14:brightnessContrast bright="-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730">
            <a:off x="1407512" y="5377272"/>
            <a:ext cx="1131528" cy="888250"/>
          </a:xfrm>
          <a:prstGeom prst="rect">
            <a:avLst/>
          </a:prstGeom>
          <a:scene3d>
            <a:camera prst="orthographicFront">
              <a:rot lat="19778363" lon="21267501" rev="450149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7372DA-8A44-4D44-B7AF-37BCE4BB588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9" y="4773762"/>
            <a:ext cx="2010270" cy="11198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E3CEE37-A02D-4D4A-8888-90453B6EFCCA}"/>
              </a:ext>
            </a:extLst>
          </p:cNvPr>
          <p:cNvGrpSpPr/>
          <p:nvPr/>
        </p:nvGrpSpPr>
        <p:grpSpPr>
          <a:xfrm>
            <a:off x="5450961" y="2698658"/>
            <a:ext cx="2603074" cy="2148016"/>
            <a:chOff x="5476044" y="1968121"/>
            <a:chExt cx="2603074" cy="2148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4F88DB-4860-4F6A-AFDD-C5E84A5140F4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59AB6C-D5E6-4DAC-B928-D4C2B5C31E20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86379B-4ADE-4DE6-8CBC-E04466C491AA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84AA3B0-288B-42C5-95BB-C76DCB888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89EFCBB-9C0A-4AB1-AD22-F510BB9E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CB281DC4-96B3-4C61-A78B-9B99A7EA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A6A4A51C-0C3E-4FB3-81EE-D80234D7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C612B86-CE60-4906-853A-2FB4CC9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925C3FB-05BC-4C49-8776-EDAB11B3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421CEB-7E18-41F2-BE12-B8B56B05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78D0E5-9734-46DC-8782-3C4B4DA7BBF2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079DF6-9906-4B83-B87A-70A2F8C9044F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09DCD5-79AF-41F9-B6D9-F013900F7633}"/>
              </a:ext>
            </a:extLst>
          </p:cNvPr>
          <p:cNvGrpSpPr/>
          <p:nvPr/>
        </p:nvGrpSpPr>
        <p:grpSpPr>
          <a:xfrm>
            <a:off x="8395927" y="2706842"/>
            <a:ext cx="2603074" cy="2148016"/>
            <a:chOff x="5476044" y="1968121"/>
            <a:chExt cx="2603074" cy="21480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92C193D-1850-49DD-873F-B6E0C721C586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4DBBC55-5198-4BA3-9A40-8CAA999C605F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600198-35AB-43C5-BA01-522B1C930160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4F47A256-DD15-41DF-9D8C-9BAE2AA82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DBB3A07C-6D92-455F-B9DE-4D3F195B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FEDDA8DD-E156-4345-9157-68710487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34B9CA3D-2815-4F73-A87F-60BE75E9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A43175C7-E585-4594-B008-13C86076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A56AC2F-B4EA-423C-8E84-FE98D6B0D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C1B239-C196-4DB1-A863-1DA1D37E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E408306-E875-4174-BE31-7ACAFF8D0D23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568A1-3B62-43DA-8F06-CC319A53E107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471A28DD-1100-439E-95F4-49A350706F75}"/>
              </a:ext>
            </a:extLst>
          </p:cNvPr>
          <p:cNvSpPr/>
          <p:nvPr/>
        </p:nvSpPr>
        <p:spPr>
          <a:xfrm>
            <a:off x="5813331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A28D12A-9BA0-4028-AB28-7368FA42AAD0}"/>
              </a:ext>
            </a:extLst>
          </p:cNvPr>
          <p:cNvSpPr/>
          <p:nvPr/>
        </p:nvSpPr>
        <p:spPr>
          <a:xfrm>
            <a:off x="5723331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2705D5-CCD2-4869-B08B-CFF7128D0245}"/>
              </a:ext>
            </a:extLst>
          </p:cNvPr>
          <p:cNvSpPr/>
          <p:nvPr/>
        </p:nvSpPr>
        <p:spPr>
          <a:xfrm>
            <a:off x="5768331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4F7962-1608-4596-83C3-A154F32AADC2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5903331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4E24482-45AE-474D-845F-2DEF5490638B}"/>
              </a:ext>
            </a:extLst>
          </p:cNvPr>
          <p:cNvSpPr/>
          <p:nvPr/>
        </p:nvSpPr>
        <p:spPr>
          <a:xfrm>
            <a:off x="8850216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63370B2-FFFD-4987-8605-E9B6384521CB}"/>
              </a:ext>
            </a:extLst>
          </p:cNvPr>
          <p:cNvSpPr/>
          <p:nvPr/>
        </p:nvSpPr>
        <p:spPr>
          <a:xfrm>
            <a:off x="8760216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83EA71B-71F9-41D8-A97C-7613D1CDE088}"/>
              </a:ext>
            </a:extLst>
          </p:cNvPr>
          <p:cNvSpPr/>
          <p:nvPr/>
        </p:nvSpPr>
        <p:spPr>
          <a:xfrm>
            <a:off x="8805216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41B8ED-9EB6-44EB-8253-266BA7C49A21}"/>
              </a:ext>
            </a:extLst>
          </p:cNvPr>
          <p:cNvCxnSpPr>
            <a:cxnSpLocks/>
            <a:stCxn id="91" idx="4"/>
          </p:cNvCxnSpPr>
          <p:nvPr/>
        </p:nvCxnSpPr>
        <p:spPr>
          <a:xfrm>
            <a:off x="8940216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9ABA0A7-5934-4A73-928D-751E4C7DA703}"/>
              </a:ext>
            </a:extLst>
          </p:cNvPr>
          <p:cNvSpPr/>
          <p:nvPr/>
        </p:nvSpPr>
        <p:spPr>
          <a:xfrm>
            <a:off x="2532842" y="5032470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B24269-28DF-4DA4-8895-C32555308E1F}"/>
              </a:ext>
            </a:extLst>
          </p:cNvPr>
          <p:cNvSpPr/>
          <p:nvPr/>
        </p:nvSpPr>
        <p:spPr>
          <a:xfrm>
            <a:off x="2442842" y="4942470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5304D1F-C8E2-4741-868D-3CBD40FBDFC3}"/>
              </a:ext>
            </a:extLst>
          </p:cNvPr>
          <p:cNvSpPr/>
          <p:nvPr/>
        </p:nvSpPr>
        <p:spPr>
          <a:xfrm>
            <a:off x="2487842" y="4987470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FD9B759-E728-464C-BE94-5E2B020FA59C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2622842" y="5212470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5CB6FFA-FA7E-4DD9-8C9C-3FBB63959C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14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2" grpId="0" animBg="1"/>
      <p:bldP spid="92" grpId="1" animBg="1"/>
      <p:bldP spid="93" grpId="0" animBg="1"/>
      <p:bldP spid="93" grpId="1" animBg="1"/>
      <p:bldP spid="96" grpId="0" animBg="1"/>
      <p:bldP spid="96" grpId="1" animBg="1"/>
      <p:bldP spid="97" grpId="0" animBg="1"/>
      <p:bldP spid="9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1C1FC-32A6-40DA-998E-46CD892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3542" y1="29535" x2="69539" y2="37293"/>
                        <a14:backgroundMark x1="69539" y1="37293" x2="62214" y2="58303"/>
                        <a14:backgroundMark x1="62214" y1="58303" x2="53973" y2="66101"/>
                        <a14:backgroundMark x1="53973" y1="66101" x2="38540" y2="68768"/>
                        <a14:backgroundMark x1="38540" y1="68768" x2="30541" y2="61212"/>
                        <a14:backgroundMark x1="30541" y1="61212" x2="31134" y2="42909"/>
                        <a14:backgroundMark x1="31134" y1="42909" x2="33208" y2="39313"/>
                        <a14:backgroundMark x1="35201" y1="36040" x2="50364" y2="35636"/>
                        <a14:backgroundMark x1="50364" y1="35636" x2="73714" y2="35960"/>
                        <a14:backgroundMark x1="73714" y1="35960" x2="79289" y2="44121"/>
                        <a14:backgroundMark x1="79289" y1="44121" x2="77781" y2="69657"/>
                        <a14:backgroundMark x1="77781" y1="69657" x2="27579" y2="73455"/>
                        <a14:backgroundMark x1="27579" y1="73455" x2="22273" y2="66303"/>
                        <a14:backgroundMark x1="22273" y1="66303" x2="23081" y2="38788"/>
                        <a14:backgroundMark x1="23081" y1="38788" x2="37221" y2="3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92" y="1642167"/>
            <a:ext cx="4570475" cy="3046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71D6A8-437A-4723-8B44-6430FAC15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5" y="2316137"/>
            <a:ext cx="2830059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C042214-7E5C-438E-AD4F-2B26977B9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8" y="2304707"/>
            <a:ext cx="2830056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66C49-C32A-44E4-BE3E-AD0FCC866F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" y="2297724"/>
            <a:ext cx="2830058" cy="18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3BFA7F-E540-460F-970E-941072F293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6" y="2258987"/>
            <a:ext cx="2943261" cy="187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F0C03E-9CF1-40BF-96A2-FD32DE3CDF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10000"/>
                    </a14:imgEffect>
                    <a14:imgEffect>
                      <a14:brightnessContrast bright="-1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730">
            <a:off x="1407512" y="5377272"/>
            <a:ext cx="1131528" cy="888250"/>
          </a:xfrm>
          <a:prstGeom prst="rect">
            <a:avLst/>
          </a:prstGeom>
          <a:scene3d>
            <a:camera prst="orthographicFront">
              <a:rot lat="19778363" lon="21267501" rev="450149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7372DA-8A44-4D44-B7AF-37BCE4BB588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9" y="4773762"/>
            <a:ext cx="2010270" cy="11198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E3CEE37-A02D-4D4A-8888-90453B6EFCCA}"/>
              </a:ext>
            </a:extLst>
          </p:cNvPr>
          <p:cNvGrpSpPr/>
          <p:nvPr/>
        </p:nvGrpSpPr>
        <p:grpSpPr>
          <a:xfrm>
            <a:off x="3404274" y="2698658"/>
            <a:ext cx="2603074" cy="2148016"/>
            <a:chOff x="5476044" y="1968121"/>
            <a:chExt cx="2603074" cy="21480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4F88DB-4860-4F6A-AFDD-C5E84A5140F4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59AB6C-D5E6-4DAC-B928-D4C2B5C31E20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86379B-4ADE-4DE6-8CBC-E04466C491AA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84AA3B0-288B-42C5-95BB-C76DCB888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89EFCBB-9C0A-4AB1-AD22-F510BB9E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CB281DC4-96B3-4C61-A78B-9B99A7EA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A6A4A51C-0C3E-4FB3-81EE-D80234D7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C612B86-CE60-4906-853A-2FB4CC91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925C3FB-05BC-4C49-8776-EDAB11B3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421CEB-7E18-41F2-BE12-B8B56B05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78D0E5-9734-46DC-8782-3C4B4DA7BBF2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079DF6-9906-4B83-B87A-70A2F8C9044F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09DCD5-79AF-41F9-B6D9-F013900F7633}"/>
              </a:ext>
            </a:extLst>
          </p:cNvPr>
          <p:cNvGrpSpPr/>
          <p:nvPr/>
        </p:nvGrpSpPr>
        <p:grpSpPr>
          <a:xfrm>
            <a:off x="9424627" y="2706842"/>
            <a:ext cx="2603074" cy="2148016"/>
            <a:chOff x="5476044" y="1968121"/>
            <a:chExt cx="2603074" cy="21480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92C193D-1850-49DD-873F-B6E0C721C586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4DBBC55-5198-4BA3-9A40-8CAA999C605F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0600198-35AB-43C5-BA01-522B1C930160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4F47A256-DD15-41DF-9D8C-9BAE2AA82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DBB3A07C-6D92-455F-B9DE-4D3F195B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FEDDA8DD-E156-4345-9157-68710487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34B9CA3D-2815-4F73-A87F-60BE75E9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A43175C7-E585-4594-B008-13C86076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4A56AC2F-B4EA-423C-8E84-FE98D6B0D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C1B239-C196-4DB1-A863-1DA1D37E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E408306-E875-4174-BE31-7ACAFF8D0D23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568A1-3B62-43DA-8F06-CC319A53E107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471A28DD-1100-439E-95F4-49A350706F75}"/>
              </a:ext>
            </a:extLst>
          </p:cNvPr>
          <p:cNvSpPr/>
          <p:nvPr/>
        </p:nvSpPr>
        <p:spPr>
          <a:xfrm>
            <a:off x="3766644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A28D12A-9BA0-4028-AB28-7368FA42AAD0}"/>
              </a:ext>
            </a:extLst>
          </p:cNvPr>
          <p:cNvSpPr/>
          <p:nvPr/>
        </p:nvSpPr>
        <p:spPr>
          <a:xfrm>
            <a:off x="3676644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32705D5-CCD2-4869-B08B-CFF7128D0245}"/>
              </a:ext>
            </a:extLst>
          </p:cNvPr>
          <p:cNvSpPr/>
          <p:nvPr/>
        </p:nvSpPr>
        <p:spPr>
          <a:xfrm>
            <a:off x="3721644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4F7962-1608-4596-83C3-A154F32AADC2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856644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4E24482-45AE-474D-845F-2DEF5490638B}"/>
              </a:ext>
            </a:extLst>
          </p:cNvPr>
          <p:cNvSpPr/>
          <p:nvPr/>
        </p:nvSpPr>
        <p:spPr>
          <a:xfrm>
            <a:off x="9878916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63370B2-FFFD-4987-8605-E9B6384521CB}"/>
              </a:ext>
            </a:extLst>
          </p:cNvPr>
          <p:cNvSpPr/>
          <p:nvPr/>
        </p:nvSpPr>
        <p:spPr>
          <a:xfrm>
            <a:off x="9788916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83EA71B-71F9-41D8-A97C-7613D1CDE088}"/>
              </a:ext>
            </a:extLst>
          </p:cNvPr>
          <p:cNvSpPr/>
          <p:nvPr/>
        </p:nvSpPr>
        <p:spPr>
          <a:xfrm>
            <a:off x="9833916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41B8ED-9EB6-44EB-8253-266BA7C49A21}"/>
              </a:ext>
            </a:extLst>
          </p:cNvPr>
          <p:cNvCxnSpPr>
            <a:cxnSpLocks/>
            <a:stCxn id="91" idx="4"/>
          </p:cNvCxnSpPr>
          <p:nvPr/>
        </p:nvCxnSpPr>
        <p:spPr>
          <a:xfrm>
            <a:off x="9968916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B9ABA0A7-5934-4A73-928D-751E4C7DA703}"/>
              </a:ext>
            </a:extLst>
          </p:cNvPr>
          <p:cNvSpPr/>
          <p:nvPr/>
        </p:nvSpPr>
        <p:spPr>
          <a:xfrm>
            <a:off x="2532842" y="5032470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0B24269-28DF-4DA4-8895-C32555308E1F}"/>
              </a:ext>
            </a:extLst>
          </p:cNvPr>
          <p:cNvSpPr/>
          <p:nvPr/>
        </p:nvSpPr>
        <p:spPr>
          <a:xfrm>
            <a:off x="2442842" y="4942470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5304D1F-C8E2-4741-868D-3CBD40FBDFC3}"/>
              </a:ext>
            </a:extLst>
          </p:cNvPr>
          <p:cNvSpPr/>
          <p:nvPr/>
        </p:nvSpPr>
        <p:spPr>
          <a:xfrm>
            <a:off x="2487842" y="4987470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FD9B759-E728-464C-BE94-5E2B020FA59C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2622842" y="5212470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9F4335-608F-4649-9B2F-3AE19DA61422}"/>
              </a:ext>
            </a:extLst>
          </p:cNvPr>
          <p:cNvGrpSpPr/>
          <p:nvPr/>
        </p:nvGrpSpPr>
        <p:grpSpPr>
          <a:xfrm>
            <a:off x="6495633" y="2706842"/>
            <a:ext cx="2603074" cy="2148016"/>
            <a:chOff x="5476044" y="1968121"/>
            <a:chExt cx="2603074" cy="214801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1ADB149-3CFD-4554-8D13-8A88CAA53165}"/>
                </a:ext>
              </a:extLst>
            </p:cNvPr>
            <p:cNvSpPr/>
            <p:nvPr/>
          </p:nvSpPr>
          <p:spPr>
            <a:xfrm>
              <a:off x="5476044" y="2981080"/>
              <a:ext cx="2603074" cy="113505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35B1B37-C4C2-4AE0-A3B5-27D9ACDAE142}"/>
                </a:ext>
              </a:extLst>
            </p:cNvPr>
            <p:cNvSpPr/>
            <p:nvPr/>
          </p:nvSpPr>
          <p:spPr>
            <a:xfrm>
              <a:off x="5512801" y="2933918"/>
              <a:ext cx="2528371" cy="25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3AE77D-995D-4B95-82CE-E54D49F0E836}"/>
                </a:ext>
              </a:extLst>
            </p:cNvPr>
            <p:cNvSpPr/>
            <p:nvPr/>
          </p:nvSpPr>
          <p:spPr>
            <a:xfrm>
              <a:off x="5512801" y="3139672"/>
              <a:ext cx="2528371" cy="938621"/>
            </a:xfrm>
            <a:prstGeom prst="rect">
              <a:avLst/>
            </a:prstGeom>
            <a:solidFill>
              <a:srgbClr val="1CB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965C2658-D71E-4F24-8EFD-9B7A7BAE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536982" y="3187029"/>
              <a:ext cx="397783" cy="397783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B5DA03F2-C039-4C13-87CA-3F0521212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354671" y="3348968"/>
              <a:ext cx="397783" cy="397783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7FCD766-44DE-40BC-89B9-C4F7178D5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44616" y="3622203"/>
              <a:ext cx="397783" cy="397783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4DFBF001-73BA-45B1-BBE2-E5A775EB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38414" y="3703632"/>
              <a:ext cx="397783" cy="397783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1A466908-8C91-4812-9F2B-6A72AD89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181326" y="3204707"/>
              <a:ext cx="397783" cy="397783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6CF1CB9A-4885-496D-B90E-14967D56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53989" y="3622202"/>
              <a:ext cx="397783" cy="39778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6404A85-D478-4B56-BFA1-A84D0937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044" y="1968121"/>
              <a:ext cx="847229" cy="600121"/>
            </a:xfrm>
            <a:prstGeom prst="rect">
              <a:avLst/>
            </a:prstGeom>
          </p:spPr>
        </p:pic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18DECD6-4EAF-4320-982D-47A431B594DF}"/>
                </a:ext>
              </a:extLst>
            </p:cNvPr>
            <p:cNvSpPr/>
            <p:nvPr/>
          </p:nvSpPr>
          <p:spPr>
            <a:xfrm>
              <a:off x="6163442" y="2536235"/>
              <a:ext cx="107910" cy="259295"/>
            </a:xfrm>
            <a:custGeom>
              <a:avLst/>
              <a:gdLst>
                <a:gd name="connsiteX0" fmla="*/ 0 w 162499"/>
                <a:gd name="connsiteY0" fmla="*/ 0 h 184532"/>
                <a:gd name="connsiteX1" fmla="*/ 162499 w 162499"/>
                <a:gd name="connsiteY1" fmla="*/ 184532 h 184532"/>
                <a:gd name="connsiteX2" fmla="*/ 162499 w 162499"/>
                <a:gd name="connsiteY2" fmla="*/ 184532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  <a:gd name="connsiteX0" fmla="*/ 0 w 197848"/>
                <a:gd name="connsiteY0" fmla="*/ 0 h 184532"/>
                <a:gd name="connsiteX1" fmla="*/ 162499 w 197848"/>
                <a:gd name="connsiteY1" fmla="*/ 184532 h 184532"/>
                <a:gd name="connsiteX2" fmla="*/ 197848 w 197848"/>
                <a:gd name="connsiteY2" fmla="*/ 178651 h 18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848" h="184532">
                  <a:moveTo>
                    <a:pt x="0" y="0"/>
                  </a:moveTo>
                  <a:cubicBezTo>
                    <a:pt x="286453" y="85032"/>
                    <a:pt x="108333" y="123021"/>
                    <a:pt x="162499" y="184532"/>
                  </a:cubicBezTo>
                  <a:lnTo>
                    <a:pt x="197848" y="178651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E0B3677-D12E-4CDA-ABDB-B2F99B77B602}"/>
                </a:ext>
              </a:extLst>
            </p:cNvPr>
            <p:cNvSpPr/>
            <p:nvPr/>
          </p:nvSpPr>
          <p:spPr>
            <a:xfrm>
              <a:off x="6236197" y="2778371"/>
              <a:ext cx="45719" cy="6585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G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23A2EFAF-19FD-4C0C-AC85-6B28D7E30862}"/>
              </a:ext>
            </a:extLst>
          </p:cNvPr>
          <p:cNvSpPr/>
          <p:nvPr/>
        </p:nvSpPr>
        <p:spPr>
          <a:xfrm>
            <a:off x="6949922" y="2143125"/>
            <a:ext cx="180000" cy="180000"/>
          </a:xfrm>
          <a:prstGeom prst="ellipse">
            <a:avLst/>
          </a:prstGeom>
          <a:solidFill>
            <a:srgbClr val="1CB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C9F6F40-F1D8-4F5A-AE53-50F890CC0376}"/>
              </a:ext>
            </a:extLst>
          </p:cNvPr>
          <p:cNvSpPr/>
          <p:nvPr/>
        </p:nvSpPr>
        <p:spPr>
          <a:xfrm>
            <a:off x="6859922" y="2053125"/>
            <a:ext cx="360000" cy="36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7D930D4-DEA8-47BC-9D83-7BD7B745C9D5}"/>
              </a:ext>
            </a:extLst>
          </p:cNvPr>
          <p:cNvSpPr/>
          <p:nvPr/>
        </p:nvSpPr>
        <p:spPr>
          <a:xfrm>
            <a:off x="6904922" y="2098125"/>
            <a:ext cx="270000" cy="270000"/>
          </a:xfrm>
          <a:prstGeom prst="ellipse">
            <a:avLst/>
          </a:prstGeom>
          <a:noFill/>
          <a:ln>
            <a:solidFill>
              <a:srgbClr val="1CB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C6FEBB-3859-4B6D-8B42-A1140A103506}"/>
              </a:ext>
            </a:extLst>
          </p:cNvPr>
          <p:cNvCxnSpPr>
            <a:cxnSpLocks/>
            <a:stCxn id="105" idx="4"/>
          </p:cNvCxnSpPr>
          <p:nvPr/>
        </p:nvCxnSpPr>
        <p:spPr>
          <a:xfrm>
            <a:off x="7039922" y="2323125"/>
            <a:ext cx="0" cy="352411"/>
          </a:xfrm>
          <a:prstGeom prst="line">
            <a:avLst/>
          </a:prstGeom>
          <a:ln w="19050">
            <a:solidFill>
              <a:srgbClr val="1CB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15174E81-A9BA-4FE8-83B9-05ABED8421C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2" grpId="0" animBg="1"/>
      <p:bldP spid="92" grpId="1" animBg="1"/>
      <p:bldP spid="93" grpId="0" animBg="1"/>
      <p:bldP spid="93" grpId="1" animBg="1"/>
      <p:bldP spid="96" grpId="0" animBg="1"/>
      <p:bldP spid="96" grpId="1" animBg="1"/>
      <p:bldP spid="97" grpId="0" animBg="1"/>
      <p:bldP spid="97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EEE3DC-A030-4B4E-A93D-E7FFEEA613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8EC14C-361C-4012-B6FE-2EE0BFFAD18D}"/>
              </a:ext>
            </a:extLst>
          </p:cNvPr>
          <p:cNvSpPr txBox="1"/>
          <p:nvPr/>
        </p:nvSpPr>
        <p:spPr>
          <a:xfrm>
            <a:off x="549889" y="1792212"/>
            <a:ext cx="3688830" cy="3697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 Detection</a:t>
            </a:r>
          </a:p>
          <a:p>
            <a:pPr marL="457200" indent="-457200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 Estimation</a:t>
            </a:r>
          </a:p>
          <a:p>
            <a:pPr marL="457200" indent="-457200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Prediction</a:t>
            </a:r>
            <a:endParaRPr lang="en-U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18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045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7274" y="6308856"/>
            <a:ext cx="288000" cy="28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5ADFF33-C97C-4EF7-A914-2026EEA2B613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EB77E3E-FC18-462F-BF31-FE9A11CFCB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1026" name="Picture 2" descr="Start a backyard Catfish Farm for Recreation or Business - agricfarming">
            <a:extLst>
              <a:ext uri="{FF2B5EF4-FFF2-40B4-BE49-F238E27FC236}">
                <a16:creationId xmlns:a16="http://schemas.microsoft.com/office/drawing/2014/main" id="{5CBF426C-EDD8-4946-990C-D4272AD6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73" y="2570309"/>
            <a:ext cx="5312092" cy="29927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EEE3DC-A030-4B4E-A93D-E7FFEEA613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9" y="648443"/>
            <a:ext cx="7486537" cy="9632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8EC14C-361C-4012-B6FE-2EE0BFFAD18D}"/>
              </a:ext>
            </a:extLst>
          </p:cNvPr>
          <p:cNvSpPr txBox="1"/>
          <p:nvPr/>
        </p:nvSpPr>
        <p:spPr>
          <a:xfrm>
            <a:off x="614486" y="1607058"/>
            <a:ext cx="4437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Overcrowding</a:t>
            </a:r>
            <a:endParaRPr lang="en-U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49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ACD91-B080-4AA0-9240-3BA897103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9" y="657714"/>
            <a:ext cx="4517528" cy="96325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06593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6593" y="6308856"/>
            <a:ext cx="288000" cy="28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843C69-DD26-478D-8D2B-C4F925E2743F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1421C18-811A-4357-95C8-DDCACC5CFF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2915BF-3402-4FBE-97A1-43BB581FD0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2" y="2725142"/>
            <a:ext cx="2547053" cy="16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C0AB3C-5E7B-4DC0-B865-2B28BBA22B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3" y="2725142"/>
            <a:ext cx="2547051" cy="162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00B925-A37B-4CEB-B2A0-C86E4F8EEF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3" y="2725142"/>
            <a:ext cx="2547051" cy="162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B35073A-A32B-4E43-B0E6-6283A0B0CFF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2" y="2725142"/>
            <a:ext cx="2547052" cy="162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8B85AF-F1F8-46B6-B661-BE833F24BB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2" y="2725142"/>
            <a:ext cx="2547052" cy="162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CC76C28-F645-49C2-BD75-AEB067ACB6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3" y="2725142"/>
            <a:ext cx="2547051" cy="162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9ED2032-4A71-4B1D-9EE0-7E7E2F1116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3" y="2725142"/>
            <a:ext cx="2547051" cy="16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93D6E6-265F-47ED-89C8-C8A5C41C70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262" y="2725142"/>
            <a:ext cx="2547052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2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06593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6593" y="6308856"/>
            <a:ext cx="288000" cy="28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843C69-DD26-478D-8D2B-C4F925E2743F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1421C18-811A-4357-95C8-DDCACC5CFF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2915BF-3402-4FBE-97A1-43BB581FD0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96" y="3734448"/>
            <a:ext cx="2547053" cy="16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8C0AB3C-5E7B-4DC0-B865-2B28BBA22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4" y="3734448"/>
            <a:ext cx="2547051" cy="162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00B925-A37B-4CEB-B2A0-C86E4F8EEF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51" y="3734448"/>
            <a:ext cx="2547051" cy="162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B35073A-A32B-4E43-B0E6-6283A0B0CF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7" y="3734448"/>
            <a:ext cx="2547052" cy="162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8B85AF-F1F8-46B6-B661-BE833F24BB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997" y="1715837"/>
            <a:ext cx="2547052" cy="162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CC76C28-F645-49C2-BD75-AEB067ACB6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4" y="1715837"/>
            <a:ext cx="2547051" cy="162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9ED2032-4A71-4B1D-9EE0-7E7E2F1116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51" y="1715837"/>
            <a:ext cx="2547051" cy="16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93D6E6-265F-47ED-89C8-C8A5C41C7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7" y="1715837"/>
            <a:ext cx="2547052" cy="16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B85081-62F8-4569-9C11-CD1BA3C413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9" y="657714"/>
            <a:ext cx="4517528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4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06593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6593" y="6308856"/>
            <a:ext cx="288000" cy="28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843C69-DD26-478D-8D2B-C4F925E2743F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1421C18-811A-4357-95C8-DDCACC5CFF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65E281-6503-4348-A5EA-F8031DB8E6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9" y="657714"/>
            <a:ext cx="4517528" cy="963251"/>
          </a:xfrm>
          <a:prstGeom prst="rect">
            <a:avLst/>
          </a:prstGeom>
        </p:spPr>
      </p:pic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EF3B726-A2FF-4640-A0A9-55D4C7253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2"/>
          <a:srcRect b="655"/>
          <a:stretch/>
        </p:blipFill>
        <p:spPr>
          <a:xfrm>
            <a:off x="2825288" y="1620965"/>
            <a:ext cx="7030609" cy="42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15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127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8033" y="6308856"/>
            <a:ext cx="288000" cy="28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E02F295-AFCD-465F-B502-2221789FE5C7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08FB3BB-AB5E-42F9-BF7B-1526A6AF54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A00924-A0AE-4C62-B9C4-CE08867F5E89}"/>
              </a:ext>
            </a:extLst>
          </p:cNvPr>
          <p:cNvSpPr txBox="1"/>
          <p:nvPr/>
        </p:nvSpPr>
        <p:spPr>
          <a:xfrm>
            <a:off x="620220" y="2090172"/>
            <a:ext cx="108041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been in the aquaculture business for the past two years. </a:t>
            </a: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Currently, my farm is out of service as a result of poor fish growth and reduced profits.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because of two problems: one of irregular and excessive feeding, and the other of inability to accurately determine the water quality of the pond.</a:t>
            </a:r>
          </a:p>
          <a:p>
            <a:pPr algn="just"/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are due to the unavailability of caretakers with the required technical know-how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F41D9C-2694-4D45-BB77-9DCFAC817009}"/>
              </a:ext>
            </a:extLst>
          </p:cNvPr>
          <p:cNvSpPr txBox="1"/>
          <p:nvPr/>
        </p:nvSpPr>
        <p:spPr>
          <a:xfrm>
            <a:off x="642976" y="1220395"/>
            <a:ext cx="7566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800" b="0" i="0" dirty="0">
                <a:solidFill>
                  <a:srgbClr val="1CBBF5"/>
                </a:solidFill>
                <a:effectLst/>
                <a:latin typeface="Lato Black" panose="020F0A02020204030203" pitchFamily="34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E4563-3E99-4BC2-BDBE-BF30DCE67B5E}"/>
              </a:ext>
            </a:extLst>
          </p:cNvPr>
          <p:cNvSpPr txBox="1"/>
          <p:nvPr/>
        </p:nvSpPr>
        <p:spPr>
          <a:xfrm>
            <a:off x="9097446" y="5031676"/>
            <a:ext cx="232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Seyram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UENR</a:t>
            </a:r>
            <a:endParaRPr lang="en-US" sz="24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0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06593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6593" y="6308856"/>
            <a:ext cx="288000" cy="28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843C69-DD26-478D-8D2B-C4F925E2743F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1421C18-811A-4357-95C8-DDCACC5CFF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65E281-6503-4348-A5EA-F8031DB8E6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9" y="657714"/>
            <a:ext cx="4517528" cy="9632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30730F-3919-49E3-AD30-9B0883377F00}"/>
              </a:ext>
            </a:extLst>
          </p:cNvPr>
          <p:cNvGrpSpPr/>
          <p:nvPr/>
        </p:nvGrpSpPr>
        <p:grpSpPr>
          <a:xfrm>
            <a:off x="708663" y="2349000"/>
            <a:ext cx="10774674" cy="2160000"/>
            <a:chOff x="203403" y="2175938"/>
            <a:chExt cx="10774674" cy="216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2C618-3A1E-4933-8155-1F48CD207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519" y="2175938"/>
              <a:ext cx="2160000" cy="216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59F9DC-1A1B-40DB-AB03-2AD4070B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961" y="2175938"/>
              <a:ext cx="2160000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482F45-5739-41E6-BB7D-DE03C17D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8077" y="2175938"/>
              <a:ext cx="2160000" cy="216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C89CEF-5561-4000-BF35-F6377FE0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03" y="2175938"/>
              <a:ext cx="2160000" cy="2160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BCE8B6E-02A9-4D7D-8333-9E39BB07B85F}"/>
              </a:ext>
            </a:extLst>
          </p:cNvPr>
          <p:cNvSpPr txBox="1"/>
          <p:nvPr/>
        </p:nvSpPr>
        <p:spPr>
          <a:xfrm>
            <a:off x="4150827" y="5043382"/>
            <a:ext cx="4379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 Detection Algorithm</a:t>
            </a:r>
            <a:endParaRPr lang="en-UG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48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26444-E9D9-4E21-BDEA-5E6993CB4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20" y="2947375"/>
            <a:ext cx="6919560" cy="96325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13556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3556" y="6308856"/>
            <a:ext cx="288000" cy="288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07FF279-6787-4274-B895-995F3790206C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4CCB6DA-A95B-4D42-B6E6-F9F15772C4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5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A8028B6E-8A79-49C6-9BDE-6CA9A4EA556B}"/>
              </a:ext>
            </a:extLst>
          </p:cNvPr>
          <p:cNvGrpSpPr/>
          <p:nvPr/>
        </p:nvGrpSpPr>
        <p:grpSpPr>
          <a:xfrm>
            <a:off x="6169860" y="3849702"/>
            <a:ext cx="5213145" cy="2298143"/>
            <a:chOff x="6169860" y="3849702"/>
            <a:chExt cx="5213145" cy="229814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02A6FC3-A813-403C-8445-3909ECFAFBAD}"/>
                </a:ext>
              </a:extLst>
            </p:cNvPr>
            <p:cNvGrpSpPr/>
            <p:nvPr/>
          </p:nvGrpSpPr>
          <p:grpSpPr>
            <a:xfrm>
              <a:off x="6169860" y="3849702"/>
              <a:ext cx="5213145" cy="2298143"/>
              <a:chOff x="6169860" y="3849702"/>
              <a:chExt cx="5213145" cy="22981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56DF41-BAC9-4CF9-893B-DFF14D9450CA}"/>
                  </a:ext>
                </a:extLst>
              </p:cNvPr>
              <p:cNvSpPr/>
              <p:nvPr/>
            </p:nvSpPr>
            <p:spPr>
              <a:xfrm>
                <a:off x="6169860" y="3849702"/>
                <a:ext cx="5213145" cy="2298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D4FA3C-302D-4ECB-9B0B-0ABAE951E073}"/>
                  </a:ext>
                </a:extLst>
              </p:cNvPr>
              <p:cNvSpPr txBox="1"/>
              <p:nvPr/>
            </p:nvSpPr>
            <p:spPr>
              <a:xfrm>
                <a:off x="6193267" y="3915883"/>
                <a:ext cx="16321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REVENUE STREAMS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CCFFEC2-33B2-4390-90E9-8B3FB6333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198" y="4177493"/>
                <a:ext cx="5102807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E12B841-1E69-495B-B190-4152D49CB250}"/>
                  </a:ext>
                </a:extLst>
              </p:cNvPr>
              <p:cNvSpPr txBox="1"/>
              <p:nvPr/>
            </p:nvSpPr>
            <p:spPr>
              <a:xfrm>
                <a:off x="6234428" y="4323564"/>
                <a:ext cx="2001172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Monthly Subscriptions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Premium Products</a:t>
                </a:r>
              </a:p>
            </p:txBody>
          </p:sp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C4D6CD2-6661-43C1-B02E-7D4C9F6B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52992" y="5028708"/>
              <a:ext cx="1080000" cy="10800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772641-3225-4543-AC28-33CE85676667}"/>
              </a:ext>
            </a:extLst>
          </p:cNvPr>
          <p:cNvGrpSpPr/>
          <p:nvPr/>
        </p:nvGrpSpPr>
        <p:grpSpPr>
          <a:xfrm>
            <a:off x="808994" y="3849702"/>
            <a:ext cx="5213145" cy="2298143"/>
            <a:chOff x="808994" y="3849702"/>
            <a:chExt cx="5213145" cy="229814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D5D09AA-E98B-4663-98C8-34759893EC53}"/>
                </a:ext>
              </a:extLst>
            </p:cNvPr>
            <p:cNvGrpSpPr/>
            <p:nvPr/>
          </p:nvGrpSpPr>
          <p:grpSpPr>
            <a:xfrm>
              <a:off x="808994" y="3849702"/>
              <a:ext cx="5213145" cy="2298143"/>
              <a:chOff x="808994" y="3849702"/>
              <a:chExt cx="5213145" cy="229814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8FB312D-4D2D-4424-87F1-2B9BC3AD1773}"/>
                  </a:ext>
                </a:extLst>
              </p:cNvPr>
              <p:cNvSpPr/>
              <p:nvPr/>
            </p:nvSpPr>
            <p:spPr>
              <a:xfrm>
                <a:off x="808994" y="3849702"/>
                <a:ext cx="5213145" cy="2298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158B3A-5625-49D7-9D1E-CAC3CCA08A83}"/>
                  </a:ext>
                </a:extLst>
              </p:cNvPr>
              <p:cNvSpPr txBox="1"/>
              <p:nvPr/>
            </p:nvSpPr>
            <p:spPr>
              <a:xfrm>
                <a:off x="813797" y="3915883"/>
                <a:ext cx="14975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COST STRUCTURE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D8E7889-325E-4F91-9446-52C91EA837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332" y="4177493"/>
                <a:ext cx="5102807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A95D8C4-E88B-49C5-A747-068F8F18E643}"/>
                  </a:ext>
                </a:extLst>
              </p:cNvPr>
              <p:cNvSpPr txBox="1"/>
              <p:nvPr/>
            </p:nvSpPr>
            <p:spPr>
              <a:xfrm>
                <a:off x="919332" y="4323564"/>
                <a:ext cx="2001172" cy="1277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Maintenance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Marketing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Operations</a:t>
                </a:r>
              </a:p>
            </p:txBody>
          </p:sp>
        </p:grp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CA2E749-6014-4F76-A7A3-F7CBF03B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519" y="5095073"/>
              <a:ext cx="900000" cy="90000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13556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3556" y="6308856"/>
            <a:ext cx="288000" cy="288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07FF279-6787-4274-B895-995F3790206C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4CCB6DA-A95B-4D42-B6E6-F9F15772C4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75B52E6-50E2-48A6-B3FD-EC3D4B9A57FE}"/>
              </a:ext>
            </a:extLst>
          </p:cNvPr>
          <p:cNvGrpSpPr/>
          <p:nvPr/>
        </p:nvGrpSpPr>
        <p:grpSpPr>
          <a:xfrm>
            <a:off x="795017" y="691005"/>
            <a:ext cx="2060641" cy="3077046"/>
            <a:chOff x="795017" y="691005"/>
            <a:chExt cx="2060641" cy="3077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73A222-9CE5-4879-8B4F-DA15C8E44659}"/>
                </a:ext>
              </a:extLst>
            </p:cNvPr>
            <p:cNvGrpSpPr/>
            <p:nvPr/>
          </p:nvGrpSpPr>
          <p:grpSpPr>
            <a:xfrm>
              <a:off x="795017" y="691005"/>
              <a:ext cx="2060641" cy="3021998"/>
              <a:chOff x="795017" y="691005"/>
              <a:chExt cx="2060641" cy="302199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31C461-2E23-47E5-BC36-A928C8C0ED98}"/>
                  </a:ext>
                </a:extLst>
              </p:cNvPr>
              <p:cNvSpPr/>
              <p:nvPr/>
            </p:nvSpPr>
            <p:spPr>
              <a:xfrm>
                <a:off x="808995" y="691005"/>
                <a:ext cx="1996625" cy="3021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C83B2B-587E-4592-928F-1660130EFC43}"/>
                  </a:ext>
                </a:extLst>
              </p:cNvPr>
              <p:cNvSpPr txBox="1"/>
              <p:nvPr/>
            </p:nvSpPr>
            <p:spPr>
              <a:xfrm>
                <a:off x="795017" y="710155"/>
                <a:ext cx="12939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KEY PARTNERS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D9EEEA4-4BA9-4C55-8E6A-BDC3F0390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048" y="963896"/>
                <a:ext cx="192657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B52C4B8-1816-402E-99D3-5D21C951F2DC}"/>
                  </a:ext>
                </a:extLst>
              </p:cNvPr>
              <p:cNvSpPr txBox="1"/>
              <p:nvPr/>
            </p:nvSpPr>
            <p:spPr>
              <a:xfrm>
                <a:off x="840903" y="1081862"/>
                <a:ext cx="200117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 farmer clients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BC8738-63F3-4DF9-A8A1-821CE2837D0A}"/>
                  </a:ext>
                </a:extLst>
              </p:cNvPr>
              <p:cNvSpPr txBox="1"/>
              <p:nvPr/>
            </p:nvSpPr>
            <p:spPr>
              <a:xfrm>
                <a:off x="827222" y="1343472"/>
                <a:ext cx="199662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GMES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E5667EB-145C-48DC-A6A8-02962BE10888}"/>
                  </a:ext>
                </a:extLst>
              </p:cNvPr>
              <p:cNvSpPr txBox="1"/>
              <p:nvPr/>
            </p:nvSpPr>
            <p:spPr>
              <a:xfrm>
                <a:off x="827320" y="2067037"/>
                <a:ext cx="202833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Fisheries Commission</a:t>
                </a:r>
                <a:endParaRPr lang="en-U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CE288B-383A-443E-977D-271C0160FCEC}"/>
                  </a:ext>
                </a:extLst>
              </p:cNvPr>
              <p:cNvSpPr txBox="1"/>
              <p:nvPr/>
            </p:nvSpPr>
            <p:spPr>
              <a:xfrm>
                <a:off x="818792" y="1613359"/>
                <a:ext cx="202833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Ministry of Fisheries and Aquaculture Development</a:t>
                </a:r>
                <a:endParaRPr lang="en-U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1AF9E1E-5A30-4B1B-9CA0-E16226DCA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23326" y="2614914"/>
              <a:ext cx="1153137" cy="1153137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4D14ED7-B927-4516-AB0A-050CB4E7DCB6}"/>
              </a:ext>
            </a:extLst>
          </p:cNvPr>
          <p:cNvGrpSpPr/>
          <p:nvPr/>
        </p:nvGrpSpPr>
        <p:grpSpPr>
          <a:xfrm>
            <a:off x="5060806" y="681634"/>
            <a:ext cx="2053851" cy="3021998"/>
            <a:chOff x="5060806" y="681634"/>
            <a:chExt cx="2053851" cy="302199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7223529-EE49-48BC-8DA7-15C6177FD533}"/>
                </a:ext>
              </a:extLst>
            </p:cNvPr>
            <p:cNvGrpSpPr/>
            <p:nvPr/>
          </p:nvGrpSpPr>
          <p:grpSpPr>
            <a:xfrm>
              <a:off x="5060806" y="681634"/>
              <a:ext cx="2053851" cy="3021998"/>
              <a:chOff x="5060806" y="681634"/>
              <a:chExt cx="2053851" cy="302199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287F295-752A-4452-8A0A-29F3A3DE0EBC}"/>
                  </a:ext>
                </a:extLst>
              </p:cNvPr>
              <p:cNvSpPr/>
              <p:nvPr/>
            </p:nvSpPr>
            <p:spPr>
              <a:xfrm>
                <a:off x="5097687" y="681634"/>
                <a:ext cx="1996625" cy="3021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75A76B-A786-45E1-A917-F545EBF9CBC7}"/>
                  </a:ext>
                </a:extLst>
              </p:cNvPr>
              <p:cNvSpPr txBox="1"/>
              <p:nvPr/>
            </p:nvSpPr>
            <p:spPr>
              <a:xfrm>
                <a:off x="5111101" y="704152"/>
                <a:ext cx="173797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VALUE PROPOSITION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0E46B4B-9686-45E5-BE67-540801A0B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9797" y="963896"/>
                <a:ext cx="190451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E0435C3-0333-4DF7-BEBB-5F2BEF52DDA2}"/>
                  </a:ext>
                </a:extLst>
              </p:cNvPr>
              <p:cNvSpPr txBox="1"/>
              <p:nvPr/>
            </p:nvSpPr>
            <p:spPr>
              <a:xfrm>
                <a:off x="5088396" y="1081862"/>
                <a:ext cx="20011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Facilitates management data based on real-time data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A6F4C0-AD95-437B-B71A-6A58BA9E8F21}"/>
                  </a:ext>
                </a:extLst>
              </p:cNvPr>
              <p:cNvSpPr txBox="1"/>
              <p:nvPr/>
            </p:nvSpPr>
            <p:spPr>
              <a:xfrm>
                <a:off x="5092943" y="1585784"/>
                <a:ext cx="199662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need and cost spent on staff 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C6B1A7-F1EC-4D12-8399-10EBA390F676}"/>
                  </a:ext>
                </a:extLst>
              </p:cNvPr>
              <p:cNvSpPr txBox="1"/>
              <p:nvPr/>
            </p:nvSpPr>
            <p:spPr>
              <a:xfrm>
                <a:off x="5061230" y="2086878"/>
                <a:ext cx="202833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fishes are better cared for with little stress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0F019FF-3934-4B9C-9E36-B9596C24AD98}"/>
                  </a:ext>
                </a:extLst>
              </p:cNvPr>
              <p:cNvSpPr txBox="1"/>
              <p:nvPr/>
            </p:nvSpPr>
            <p:spPr>
              <a:xfrm>
                <a:off x="5068531" y="2591453"/>
                <a:ext cx="204612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consumption optimization 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58EFAD-A8EA-458C-8A9B-987C627FE562}"/>
                  </a:ext>
                </a:extLst>
              </p:cNvPr>
              <p:cNvSpPr txBox="1"/>
              <p:nvPr/>
            </p:nvSpPr>
            <p:spPr>
              <a:xfrm>
                <a:off x="5060806" y="2926751"/>
                <a:ext cx="204680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G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and specific: personalized farming</a:t>
                </a: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6E543B4-69B2-4DDA-9263-29A2EE32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025255" y="2564762"/>
              <a:ext cx="1008000" cy="1008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3373BA4-1BB1-4EB7-8D8E-18417ED32C4E}"/>
              </a:ext>
            </a:extLst>
          </p:cNvPr>
          <p:cNvGrpSpPr/>
          <p:nvPr/>
        </p:nvGrpSpPr>
        <p:grpSpPr>
          <a:xfrm>
            <a:off x="2953340" y="2290098"/>
            <a:ext cx="2079645" cy="1436400"/>
            <a:chOff x="2953340" y="2290098"/>
            <a:chExt cx="2079645" cy="14364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96BE813-089F-484A-8156-1CEF95F93E27}"/>
                </a:ext>
              </a:extLst>
            </p:cNvPr>
            <p:cNvGrpSpPr/>
            <p:nvPr/>
          </p:nvGrpSpPr>
          <p:grpSpPr>
            <a:xfrm>
              <a:off x="2953340" y="2290098"/>
              <a:ext cx="2079645" cy="1436400"/>
              <a:chOff x="2953340" y="2290098"/>
              <a:chExt cx="2079645" cy="14364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E951D97-0975-429D-B828-11A0737935BF}"/>
                  </a:ext>
                </a:extLst>
              </p:cNvPr>
              <p:cNvSpPr/>
              <p:nvPr/>
            </p:nvSpPr>
            <p:spPr>
              <a:xfrm>
                <a:off x="2953340" y="2290098"/>
                <a:ext cx="1996625" cy="1436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3C5576-8305-4FB1-970E-CE3B3FA57314}"/>
                  </a:ext>
                </a:extLst>
              </p:cNvPr>
              <p:cNvSpPr txBox="1"/>
              <p:nvPr/>
            </p:nvSpPr>
            <p:spPr>
              <a:xfrm>
                <a:off x="2966754" y="2301287"/>
                <a:ext cx="14029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KEY RESOURCES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06EFDC5-3328-479E-AB4C-2BF289CD117F}"/>
                  </a:ext>
                </a:extLst>
              </p:cNvPr>
              <p:cNvSpPr txBox="1"/>
              <p:nvPr/>
            </p:nvSpPr>
            <p:spPr>
              <a:xfrm>
                <a:off x="3002259" y="2665141"/>
                <a:ext cx="199662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Hardware Resources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247348-083C-4A0C-9976-695142919E97}"/>
                  </a:ext>
                </a:extLst>
              </p:cNvPr>
              <p:cNvSpPr txBox="1"/>
              <p:nvPr/>
            </p:nvSpPr>
            <p:spPr>
              <a:xfrm>
                <a:off x="3004647" y="2955483"/>
                <a:ext cx="202833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Financial Resources</a:t>
                </a:r>
                <a:endParaRPr lang="en-U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02E6519-08A9-4C58-99B8-5281E9B9C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39673" y="2919088"/>
              <a:ext cx="720000" cy="720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63012E-08BA-43CD-9D4D-B1ACF25D42D9}"/>
              </a:ext>
            </a:extLst>
          </p:cNvPr>
          <p:cNvGrpSpPr/>
          <p:nvPr/>
        </p:nvGrpSpPr>
        <p:grpSpPr>
          <a:xfrm>
            <a:off x="2953341" y="681633"/>
            <a:ext cx="2079644" cy="1436400"/>
            <a:chOff x="2953341" y="681633"/>
            <a:chExt cx="2079644" cy="143640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A384027-503F-4C6A-A309-F56EF377DA91}"/>
                </a:ext>
              </a:extLst>
            </p:cNvPr>
            <p:cNvGrpSpPr/>
            <p:nvPr/>
          </p:nvGrpSpPr>
          <p:grpSpPr>
            <a:xfrm>
              <a:off x="2953341" y="681633"/>
              <a:ext cx="2079644" cy="1436400"/>
              <a:chOff x="2953341" y="681633"/>
              <a:chExt cx="2079644" cy="14364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155ABF-4606-4CA4-A429-45DDB1864609}"/>
                  </a:ext>
                </a:extLst>
              </p:cNvPr>
              <p:cNvSpPr/>
              <p:nvPr/>
            </p:nvSpPr>
            <p:spPr>
              <a:xfrm>
                <a:off x="2953341" y="681633"/>
                <a:ext cx="1996625" cy="1436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B85146-7AE4-44AA-8DEF-B6A1D905F885}"/>
                  </a:ext>
                </a:extLst>
              </p:cNvPr>
              <p:cNvSpPr txBox="1"/>
              <p:nvPr/>
            </p:nvSpPr>
            <p:spPr>
              <a:xfrm>
                <a:off x="2994748" y="705085"/>
                <a:ext cx="129234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KEY ACTIVITIES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6C62A42-A62B-4757-B1D9-FAE1F9A93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315" y="963896"/>
                <a:ext cx="190451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7683B71-64AB-40C2-B8B0-7DAEA35FEA8D}"/>
                  </a:ext>
                </a:extLst>
              </p:cNvPr>
              <p:cNvSpPr txBox="1"/>
              <p:nvPr/>
            </p:nvSpPr>
            <p:spPr>
              <a:xfrm>
                <a:off x="3022654" y="1062581"/>
                <a:ext cx="20011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Research and Solution Development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0C19C99-BBEA-4FA0-8195-47C4991F7E26}"/>
                  </a:ext>
                </a:extLst>
              </p:cNvPr>
              <p:cNvSpPr txBox="1"/>
              <p:nvPr/>
            </p:nvSpPr>
            <p:spPr>
              <a:xfrm>
                <a:off x="3002259" y="1480171"/>
                <a:ext cx="1996625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Client Training and Support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1C75C3-D39D-4C87-BA8D-1F90557BB1E8}"/>
                  </a:ext>
                </a:extLst>
              </p:cNvPr>
              <p:cNvSpPr txBox="1"/>
              <p:nvPr/>
            </p:nvSpPr>
            <p:spPr>
              <a:xfrm>
                <a:off x="3004647" y="1770513"/>
                <a:ext cx="202833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Marketing</a:t>
                </a:r>
                <a:endParaRPr lang="en-UG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7BBE163-94F8-488D-8800-9B93FB03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166719" y="1341874"/>
              <a:ext cx="720000" cy="720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D5C38A9-1438-45A2-986B-D2AAE840919E}"/>
              </a:ext>
            </a:extLst>
          </p:cNvPr>
          <p:cNvGrpSpPr/>
          <p:nvPr/>
        </p:nvGrpSpPr>
        <p:grpSpPr>
          <a:xfrm>
            <a:off x="9372598" y="676998"/>
            <a:ext cx="2010407" cy="3036005"/>
            <a:chOff x="9372598" y="676998"/>
            <a:chExt cx="2010407" cy="303600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F7B35BE-9216-469E-825C-29C2F9F05C58}"/>
                </a:ext>
              </a:extLst>
            </p:cNvPr>
            <p:cNvGrpSpPr/>
            <p:nvPr/>
          </p:nvGrpSpPr>
          <p:grpSpPr>
            <a:xfrm>
              <a:off x="9372598" y="676998"/>
              <a:ext cx="2010407" cy="3036005"/>
              <a:chOff x="9372598" y="676998"/>
              <a:chExt cx="2010407" cy="303600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78F6A0-0161-4F3F-8BD9-DF4B9D3B8566}"/>
                  </a:ext>
                </a:extLst>
              </p:cNvPr>
              <p:cNvSpPr/>
              <p:nvPr/>
            </p:nvSpPr>
            <p:spPr>
              <a:xfrm>
                <a:off x="9386380" y="676998"/>
                <a:ext cx="1996625" cy="30360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CE99CE-7148-4E8A-93E1-354BCC9B67A3}"/>
                  </a:ext>
                </a:extLst>
              </p:cNvPr>
              <p:cNvSpPr txBox="1"/>
              <p:nvPr/>
            </p:nvSpPr>
            <p:spPr>
              <a:xfrm>
                <a:off x="9409124" y="702286"/>
                <a:ext cx="18758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CUSTOMER SEGMENTS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395B09E-A498-452A-B345-C09C8D22A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1213" y="963896"/>
                <a:ext cx="189179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6409FE9-7794-492D-994E-827E1B1CF41D}"/>
                  </a:ext>
                </a:extLst>
              </p:cNvPr>
              <p:cNvSpPr txBox="1"/>
              <p:nvPr/>
            </p:nvSpPr>
            <p:spPr>
              <a:xfrm>
                <a:off x="9372598" y="1115782"/>
                <a:ext cx="200117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Fish Farmers</a:t>
                </a:r>
              </a:p>
            </p:txBody>
          </p:sp>
        </p:grp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C62E189B-D58E-4774-A3E3-F0A99B40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204959" y="2543561"/>
              <a:ext cx="1080000" cy="108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B4E7AF4-1079-4382-9291-6EB22D2873DC}"/>
              </a:ext>
            </a:extLst>
          </p:cNvPr>
          <p:cNvGrpSpPr/>
          <p:nvPr/>
        </p:nvGrpSpPr>
        <p:grpSpPr>
          <a:xfrm>
            <a:off x="7237288" y="2290098"/>
            <a:ext cx="2010662" cy="1436400"/>
            <a:chOff x="7237288" y="2290098"/>
            <a:chExt cx="2010662" cy="143640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45F6ACE-A352-423D-AC5A-AD8DB712EDBB}"/>
                </a:ext>
              </a:extLst>
            </p:cNvPr>
            <p:cNvGrpSpPr/>
            <p:nvPr/>
          </p:nvGrpSpPr>
          <p:grpSpPr>
            <a:xfrm>
              <a:off x="7237288" y="2290098"/>
              <a:ext cx="2010662" cy="1436400"/>
              <a:chOff x="7237288" y="2290098"/>
              <a:chExt cx="2010662" cy="14364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8EE9B03-D645-4CE0-985E-B6DA66F39919}"/>
                  </a:ext>
                </a:extLst>
              </p:cNvPr>
              <p:cNvSpPr/>
              <p:nvPr/>
            </p:nvSpPr>
            <p:spPr>
              <a:xfrm>
                <a:off x="7237288" y="2290098"/>
                <a:ext cx="1996625" cy="1436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064655-4792-4F9A-AF53-C000A7A08D61}"/>
                  </a:ext>
                </a:extLst>
              </p:cNvPr>
              <p:cNvSpPr txBox="1"/>
              <p:nvPr/>
            </p:nvSpPr>
            <p:spPr>
              <a:xfrm>
                <a:off x="7239909" y="2301287"/>
                <a:ext cx="10005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CHANNELS</a:t>
                </a:r>
                <a:endParaRPr lang="en-UG" sz="11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4EA33EA-5F81-46A3-81AA-457C1411F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1048" y="2562897"/>
                <a:ext cx="18928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23ABA6-D5D8-4DCE-97B8-0535C6BD3BD8}"/>
                  </a:ext>
                </a:extLst>
              </p:cNvPr>
              <p:cNvSpPr txBox="1"/>
              <p:nvPr/>
            </p:nvSpPr>
            <p:spPr>
              <a:xfrm>
                <a:off x="7246778" y="2682353"/>
                <a:ext cx="2001172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Partnership Programmes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Advertisements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3A1F3CF-53AB-4EBE-8614-616C19FED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467353" y="2949501"/>
              <a:ext cx="720000" cy="720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4B64495-CF48-4CD9-89DB-A0E00F20A946}"/>
              </a:ext>
            </a:extLst>
          </p:cNvPr>
          <p:cNvGrpSpPr/>
          <p:nvPr/>
        </p:nvGrpSpPr>
        <p:grpSpPr>
          <a:xfrm>
            <a:off x="7237289" y="681633"/>
            <a:ext cx="2052036" cy="1462574"/>
            <a:chOff x="7237289" y="681633"/>
            <a:chExt cx="2052036" cy="146257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43F58C2-775F-4ABF-B29F-40FB79FFD9A5}"/>
                </a:ext>
              </a:extLst>
            </p:cNvPr>
            <p:cNvGrpSpPr/>
            <p:nvPr/>
          </p:nvGrpSpPr>
          <p:grpSpPr>
            <a:xfrm>
              <a:off x="7237289" y="681633"/>
              <a:ext cx="2052036" cy="1462574"/>
              <a:chOff x="7237289" y="681633"/>
              <a:chExt cx="2052036" cy="146257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E372DC2-E425-44E3-A2E2-5A57473123E4}"/>
                  </a:ext>
                </a:extLst>
              </p:cNvPr>
              <p:cNvSpPr/>
              <p:nvPr/>
            </p:nvSpPr>
            <p:spPr>
              <a:xfrm>
                <a:off x="7237289" y="681633"/>
                <a:ext cx="1996625" cy="1436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G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35CBDF-C7FE-45F1-AB8C-B8022F4315A9}"/>
                  </a:ext>
                </a:extLst>
              </p:cNvPr>
              <p:cNvSpPr txBox="1"/>
              <p:nvPr/>
            </p:nvSpPr>
            <p:spPr>
              <a:xfrm>
                <a:off x="7246778" y="721976"/>
                <a:ext cx="20425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00B0F0"/>
                    </a:solidFill>
                    <a:latin typeface="Montserrat" panose="02000505000000020004" pitchFamily="2" charset="0"/>
                  </a:rPr>
                  <a:t>CUSTOMER RELATIONSHIPS</a:t>
                </a:r>
                <a:endParaRPr lang="en-UG" sz="1000" dirty="0">
                  <a:solidFill>
                    <a:srgbClr val="00B0F0"/>
                  </a:solidFill>
                  <a:latin typeface="Montserrat" panose="02000505000000020004" pitchFamily="2" charset="0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77DEABF-2BD9-4798-B015-43948AE51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1048" y="963896"/>
                <a:ext cx="1892865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3983E1B-5498-45AE-84FB-0ADEE4E5C5BB}"/>
                  </a:ext>
                </a:extLst>
              </p:cNvPr>
              <p:cNvSpPr txBox="1"/>
              <p:nvPr/>
            </p:nvSpPr>
            <p:spPr>
              <a:xfrm>
                <a:off x="7246778" y="981042"/>
                <a:ext cx="20011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Get:      Reach out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Advertisements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17C3B5F-FE82-4EC2-85F1-E90041CF5896}"/>
                  </a:ext>
                </a:extLst>
              </p:cNvPr>
              <p:cNvSpPr txBox="1"/>
              <p:nvPr/>
            </p:nvSpPr>
            <p:spPr>
              <a:xfrm>
                <a:off x="7246778" y="1374766"/>
                <a:ext cx="200117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Keep:   Client feedback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Product upgrade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Immediate response</a:t>
                </a:r>
              </a:p>
              <a:p>
                <a:pPr>
                  <a:buClr>
                    <a:srgbClr val="00B0F0"/>
                  </a:buClr>
                  <a:buSzPct val="50000"/>
                </a:pP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Excellent co-operation</a:t>
                </a:r>
              </a:p>
            </p:txBody>
          </p:sp>
        </p:grp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CB39FAB-4FC8-4FEC-BDF3-F8FC4BB1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416432" y="1370428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16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8EAD9-5E5A-4B3C-8B52-FC3F2B3B4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" y="657638"/>
            <a:ext cx="8431499" cy="96325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11288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1288" y="6308856"/>
            <a:ext cx="288000" cy="288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FDFAD44-6A23-40DD-8A1D-258AF40D0AEA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27AE47A-0FB1-45B7-A299-8B1F539EE1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30F74-0B8C-427F-8613-13D637B4546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3"/>
          <a:stretch/>
        </p:blipFill>
        <p:spPr>
          <a:xfrm>
            <a:off x="813358" y="1535238"/>
            <a:ext cx="10565284" cy="44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F8EAD9-5E5A-4B3C-8B52-FC3F2B3B4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" y="657638"/>
            <a:ext cx="8431499" cy="96325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11288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1288" y="6308856"/>
            <a:ext cx="288000" cy="288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FDFAD44-6A23-40DD-8A1D-258AF40D0AEA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27AE47A-0FB1-45B7-A299-8B1F539EE1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92BA4-FDA2-4EF6-98A7-E49135206915}"/>
              </a:ext>
            </a:extLst>
          </p:cNvPr>
          <p:cNvSpPr txBox="1"/>
          <p:nvPr/>
        </p:nvSpPr>
        <p:spPr>
          <a:xfrm>
            <a:off x="1205345" y="2829477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CBBF5"/>
                </a:solidFill>
              </a:rPr>
              <a:t>GHANA</a:t>
            </a:r>
            <a:endParaRPr lang="en-UG" sz="3600" dirty="0">
              <a:solidFill>
                <a:srgbClr val="1CBBF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22031-C0A4-4EEE-A82B-FB96BF40673E}"/>
              </a:ext>
            </a:extLst>
          </p:cNvPr>
          <p:cNvSpPr txBox="1"/>
          <p:nvPr/>
        </p:nvSpPr>
        <p:spPr>
          <a:xfrm>
            <a:off x="4733966" y="2782669"/>
            <a:ext cx="2714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CBBF5"/>
                </a:solidFill>
              </a:rPr>
              <a:t>WEST AFRICA</a:t>
            </a:r>
            <a:endParaRPr lang="en-UG" sz="3600" dirty="0">
              <a:solidFill>
                <a:srgbClr val="1CBBF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84EB4-2B10-40D7-9E8C-3BDC79247541}"/>
              </a:ext>
            </a:extLst>
          </p:cNvPr>
          <p:cNvSpPr txBox="1"/>
          <p:nvPr/>
        </p:nvSpPr>
        <p:spPr>
          <a:xfrm>
            <a:off x="8820406" y="2801080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CBBF5"/>
                </a:solidFill>
              </a:rPr>
              <a:t>AFRICA</a:t>
            </a:r>
            <a:endParaRPr lang="en-UG" sz="3600" dirty="0">
              <a:solidFill>
                <a:srgbClr val="1CBBF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1F497-DFD5-43F9-9F4D-22829D2380D1}"/>
              </a:ext>
            </a:extLst>
          </p:cNvPr>
          <p:cNvSpPr txBox="1"/>
          <p:nvPr/>
        </p:nvSpPr>
        <p:spPr>
          <a:xfrm>
            <a:off x="595745" y="3840859"/>
            <a:ext cx="3335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 – 3 year period</a:t>
            </a:r>
            <a:endParaRPr lang="en-UG" sz="3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E58E4D-5881-47F2-AA35-A8EDE4EE0EFD}"/>
              </a:ext>
            </a:extLst>
          </p:cNvPr>
          <p:cNvSpPr txBox="1"/>
          <p:nvPr/>
        </p:nvSpPr>
        <p:spPr>
          <a:xfrm>
            <a:off x="4404319" y="3840859"/>
            <a:ext cx="3335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 – 5 year period</a:t>
            </a:r>
            <a:endParaRPr lang="en-UG" sz="3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B29A6-9C8F-4F50-BE0A-E07342C19ECF}"/>
              </a:ext>
            </a:extLst>
          </p:cNvPr>
          <p:cNvSpPr txBox="1"/>
          <p:nvPr/>
        </p:nvSpPr>
        <p:spPr>
          <a:xfrm>
            <a:off x="8070508" y="3840859"/>
            <a:ext cx="299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 year + period</a:t>
            </a:r>
            <a:endParaRPr lang="en-UG" sz="3600" dirty="0"/>
          </a:p>
        </p:txBody>
      </p:sp>
    </p:spTree>
    <p:extLst>
      <p:ext uri="{BB962C8B-B14F-4D97-AF65-F5344CB8AC3E}">
        <p14:creationId xmlns:p14="http://schemas.microsoft.com/office/powerpoint/2010/main" val="1157708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B6778E-150B-4C51-86C5-E80A7263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3" y="641606"/>
            <a:ext cx="3109229" cy="96325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6780299-0B24-4ACC-B097-4D8FFEBC37DC}"/>
              </a:ext>
            </a:extLst>
          </p:cNvPr>
          <p:cNvSpPr/>
          <p:nvPr/>
        </p:nvSpPr>
        <p:spPr>
          <a:xfrm>
            <a:off x="7612122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F93E9AE-B54D-4B35-A307-403473DF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122" y="6308856"/>
            <a:ext cx="288000" cy="28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1CF63EE-1C5B-4080-BBC4-FA4A4BF693B4}"/>
              </a:ext>
            </a:extLst>
          </p:cNvPr>
          <p:cNvGrpSpPr/>
          <p:nvPr/>
        </p:nvGrpSpPr>
        <p:grpSpPr>
          <a:xfrm>
            <a:off x="748911" y="2125956"/>
            <a:ext cx="10694178" cy="1820267"/>
            <a:chOff x="820877" y="2125956"/>
            <a:chExt cx="10694178" cy="18202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6E2231-D57A-4EBE-A310-3FA2556E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1" t="14777" r="24089" b="48478"/>
            <a:stretch>
              <a:fillRect/>
            </a:stretch>
          </p:blipFill>
          <p:spPr>
            <a:xfrm>
              <a:off x="820877" y="2125956"/>
              <a:ext cx="1800000" cy="1800000"/>
            </a:xfrm>
            <a:custGeom>
              <a:avLst/>
              <a:gdLst>
                <a:gd name="connsiteX0" fmla="*/ 1260000 w 2520000"/>
                <a:gd name="connsiteY0" fmla="*/ 0 h 2520000"/>
                <a:gd name="connsiteX1" fmla="*/ 2520000 w 2520000"/>
                <a:gd name="connsiteY1" fmla="*/ 1260000 h 2520000"/>
                <a:gd name="connsiteX2" fmla="*/ 1260000 w 2520000"/>
                <a:gd name="connsiteY2" fmla="*/ 2520000 h 2520000"/>
                <a:gd name="connsiteX3" fmla="*/ 0 w 2520000"/>
                <a:gd name="connsiteY3" fmla="*/ 1260000 h 2520000"/>
                <a:gd name="connsiteX4" fmla="*/ 1260000 w 2520000"/>
                <a:gd name="connsiteY4" fmla="*/ 0 h 25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000" h="2520000"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8F02A23-D725-4E00-8B80-F42DC1A9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9" t="3249" r="12391" b="33759"/>
            <a:stretch>
              <a:fillRect/>
            </a:stretch>
          </p:blipFill>
          <p:spPr>
            <a:xfrm>
              <a:off x="9715055" y="2125956"/>
              <a:ext cx="1800000" cy="1800000"/>
            </a:xfrm>
            <a:custGeom>
              <a:avLst/>
              <a:gdLst>
                <a:gd name="connsiteX0" fmla="*/ 2160000 w 4320000"/>
                <a:gd name="connsiteY0" fmla="*/ 0 h 4320000"/>
                <a:gd name="connsiteX1" fmla="*/ 4320000 w 4320000"/>
                <a:gd name="connsiteY1" fmla="*/ 2160000 h 4320000"/>
                <a:gd name="connsiteX2" fmla="*/ 2160000 w 4320000"/>
                <a:gd name="connsiteY2" fmla="*/ 4320000 h 4320000"/>
                <a:gd name="connsiteX3" fmla="*/ 0 w 4320000"/>
                <a:gd name="connsiteY3" fmla="*/ 2160000 h 4320000"/>
                <a:gd name="connsiteX4" fmla="*/ 2160000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0" y="0"/>
                  </a:moveTo>
                  <a:cubicBezTo>
                    <a:pt x="3352935" y="0"/>
                    <a:pt x="4320000" y="967065"/>
                    <a:pt x="4320000" y="2160000"/>
                  </a:cubicBezTo>
                  <a:cubicBezTo>
                    <a:pt x="4320000" y="3352935"/>
                    <a:pt x="3352935" y="4320000"/>
                    <a:pt x="2160000" y="4320000"/>
                  </a:cubicBezTo>
                  <a:cubicBezTo>
                    <a:pt x="967065" y="4320000"/>
                    <a:pt x="0" y="3352935"/>
                    <a:pt x="0" y="2160000"/>
                  </a:cubicBezTo>
                  <a:cubicBezTo>
                    <a:pt x="0" y="967065"/>
                    <a:pt x="967065" y="0"/>
                    <a:pt x="2160000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DB119E7-8DCD-41EB-B019-1826C8C1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01" t="11927" r="3284" b="40829"/>
            <a:stretch>
              <a:fillRect/>
            </a:stretch>
          </p:blipFill>
          <p:spPr>
            <a:xfrm>
              <a:off x="3041966" y="2146223"/>
              <a:ext cx="1800000" cy="1800000"/>
            </a:xfrm>
            <a:custGeom>
              <a:avLst/>
              <a:gdLst>
                <a:gd name="connsiteX0" fmla="*/ 1620000 w 3240000"/>
                <a:gd name="connsiteY0" fmla="*/ 0 h 3240000"/>
                <a:gd name="connsiteX1" fmla="*/ 3240000 w 3240000"/>
                <a:gd name="connsiteY1" fmla="*/ 1620000 h 3240000"/>
                <a:gd name="connsiteX2" fmla="*/ 1620000 w 3240000"/>
                <a:gd name="connsiteY2" fmla="*/ 3240000 h 3240000"/>
                <a:gd name="connsiteX3" fmla="*/ 0 w 3240000"/>
                <a:gd name="connsiteY3" fmla="*/ 1620000 h 3240000"/>
                <a:gd name="connsiteX4" fmla="*/ 1620000 w 3240000"/>
                <a:gd name="connsiteY4" fmla="*/ 0 h 3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0000" h="3240000"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947EBB0-A45B-459F-933F-CF4D5DE3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5" t="3441" r="9855" b="44066"/>
            <a:stretch>
              <a:fillRect/>
            </a:stretch>
          </p:blipFill>
          <p:spPr>
            <a:xfrm>
              <a:off x="7489055" y="2125956"/>
              <a:ext cx="1800000" cy="18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0 h 3600000"/>
                <a:gd name="connsiteX2" fmla="*/ 1800000 w 3600000"/>
                <a:gd name="connsiteY2" fmla="*/ 3600000 h 3600000"/>
                <a:gd name="connsiteX3" fmla="*/ 0 w 3600000"/>
                <a:gd name="connsiteY3" fmla="*/ 1800000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cubicBezTo>
                    <a:pt x="3600000" y="2794113"/>
                    <a:pt x="2794113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70AF89-1966-4891-8321-C219D9D4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" t="15352" r="40308" b="5908"/>
            <a:stretch>
              <a:fillRect/>
            </a:stretch>
          </p:blipFill>
          <p:spPr>
            <a:xfrm>
              <a:off x="5263055" y="2125956"/>
              <a:ext cx="1800000" cy="1800000"/>
            </a:xfrm>
            <a:custGeom>
              <a:avLst/>
              <a:gdLst>
                <a:gd name="connsiteX0" fmla="*/ 2700000 w 5400000"/>
                <a:gd name="connsiteY0" fmla="*/ 0 h 5400000"/>
                <a:gd name="connsiteX1" fmla="*/ 5400000 w 5400000"/>
                <a:gd name="connsiteY1" fmla="*/ 2700000 h 5400000"/>
                <a:gd name="connsiteX2" fmla="*/ 2700000 w 5400000"/>
                <a:gd name="connsiteY2" fmla="*/ 5400000 h 5400000"/>
                <a:gd name="connsiteX3" fmla="*/ 0 w 5400000"/>
                <a:gd name="connsiteY3" fmla="*/ 2700000 h 5400000"/>
                <a:gd name="connsiteX4" fmla="*/ 2700000 w 5400000"/>
                <a:gd name="connsiteY4" fmla="*/ 0 h 54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00" h="5400000">
                  <a:moveTo>
                    <a:pt x="2700000" y="0"/>
                  </a:moveTo>
                  <a:cubicBezTo>
                    <a:pt x="4191169" y="0"/>
                    <a:pt x="5400000" y="1208831"/>
                    <a:pt x="5400000" y="2700000"/>
                  </a:cubicBezTo>
                  <a:cubicBezTo>
                    <a:pt x="5400000" y="4191169"/>
                    <a:pt x="4191169" y="5400000"/>
                    <a:pt x="2700000" y="5400000"/>
                  </a:cubicBezTo>
                  <a:cubicBezTo>
                    <a:pt x="1208831" y="5400000"/>
                    <a:pt x="0" y="4191169"/>
                    <a:pt x="0" y="2700000"/>
                  </a:cubicBezTo>
                  <a:cubicBezTo>
                    <a:pt x="0" y="1208831"/>
                    <a:pt x="1208831" y="0"/>
                    <a:pt x="2700000" y="0"/>
                  </a:cubicBezTo>
                  <a:close/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D3A8EA5-4608-4C54-A73D-8E05448FB886}"/>
              </a:ext>
            </a:extLst>
          </p:cNvPr>
          <p:cNvSpPr txBox="1"/>
          <p:nvPr/>
        </p:nvSpPr>
        <p:spPr>
          <a:xfrm>
            <a:off x="746428" y="4176085"/>
            <a:ext cx="201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1CBBF5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Selasi</a:t>
            </a:r>
            <a:r>
              <a:rPr lang="en-US" dirty="0">
                <a:solidFill>
                  <a:srgbClr val="1CBBF5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 Avornyo</a:t>
            </a:r>
            <a:endParaRPr lang="en-US" b="0" i="0" dirty="0">
              <a:solidFill>
                <a:srgbClr val="1CBBF5"/>
              </a:solidFill>
              <a:effectLst/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BC641C-3469-40F4-AAF3-E768470EC46F}"/>
              </a:ext>
            </a:extLst>
          </p:cNvPr>
          <p:cNvSpPr txBox="1"/>
          <p:nvPr/>
        </p:nvSpPr>
        <p:spPr>
          <a:xfrm>
            <a:off x="3117748" y="4176085"/>
            <a:ext cx="150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Kofi</a:t>
            </a:r>
            <a:r>
              <a:rPr lang="en-US" dirty="0">
                <a:solidFill>
                  <a:srgbClr val="1CBBF5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Anyan</a:t>
            </a:r>
            <a:endParaRPr lang="en-US" b="0" i="0" dirty="0">
              <a:solidFill>
                <a:srgbClr val="1CBBF5"/>
              </a:solidFill>
              <a:effectLst/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FD35EB-1A33-4EBF-8B29-FE6BF6620635}"/>
              </a:ext>
            </a:extLst>
          </p:cNvPr>
          <p:cNvSpPr txBox="1"/>
          <p:nvPr/>
        </p:nvSpPr>
        <p:spPr>
          <a:xfrm>
            <a:off x="4850973" y="4176085"/>
            <a:ext cx="248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Samuel </a:t>
            </a:r>
            <a:r>
              <a:rPr lang="en-US" b="0" i="0" dirty="0" err="1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Amponsah</a:t>
            </a:r>
            <a:endParaRPr lang="en-US" b="0" i="0" dirty="0">
              <a:solidFill>
                <a:srgbClr val="1CBBF5"/>
              </a:solidFill>
              <a:effectLst/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CBD2AC-6A1F-4095-A9A3-FDEA47BC327A}"/>
              </a:ext>
            </a:extLst>
          </p:cNvPr>
          <p:cNvSpPr txBox="1"/>
          <p:nvPr/>
        </p:nvSpPr>
        <p:spPr>
          <a:xfrm>
            <a:off x="7311816" y="4176085"/>
            <a:ext cx="201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Samuel </a:t>
            </a:r>
            <a:r>
              <a:rPr lang="en-US" b="0" i="0" dirty="0" err="1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Yawson</a:t>
            </a:r>
            <a:endParaRPr lang="en-US" b="0" i="0" dirty="0">
              <a:solidFill>
                <a:srgbClr val="1CBBF5"/>
              </a:solidFill>
              <a:effectLst/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83D445-93C5-48E9-A286-A46CE5526B63}"/>
              </a:ext>
            </a:extLst>
          </p:cNvPr>
          <p:cNvSpPr txBox="1"/>
          <p:nvPr/>
        </p:nvSpPr>
        <p:spPr>
          <a:xfrm>
            <a:off x="9455373" y="4176085"/>
            <a:ext cx="2480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CBBF5"/>
                </a:solidFill>
                <a:effectLst/>
                <a:latin typeface="Montserrat" panose="02000505000000020004" pitchFamily="2" charset="0"/>
                <a:cs typeface="Times New Roman" panose="02020603050405020304" pitchFamily="18" charset="0"/>
              </a:rPr>
              <a:t>Mawunyo </a:t>
            </a:r>
            <a:r>
              <a:rPr lang="en-US" dirty="0">
                <a:solidFill>
                  <a:srgbClr val="1CBBF5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Avornyo</a:t>
            </a:r>
            <a:endParaRPr lang="en-US" b="0" i="0" dirty="0">
              <a:solidFill>
                <a:srgbClr val="1CBBF5"/>
              </a:solidFill>
              <a:effectLst/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6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9BDA0331-4844-42E7-A542-8C0803FDC824}"/>
              </a:ext>
            </a:extLst>
          </p:cNvPr>
          <p:cNvSpPr/>
          <p:nvPr/>
        </p:nvSpPr>
        <p:spPr>
          <a:xfrm>
            <a:off x="7165288" y="9342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C4AF332-CC9E-4A51-843B-5077911CF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7288" y="9413626"/>
            <a:ext cx="216000" cy="2160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58DFBA5-DC49-4D8F-8B47-E3D2286E4B8C}"/>
              </a:ext>
            </a:extLst>
          </p:cNvPr>
          <p:cNvSpPr/>
          <p:nvPr/>
        </p:nvSpPr>
        <p:spPr>
          <a:xfrm>
            <a:off x="6668273" y="89938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0354731C-26C0-4E7A-B4F6-34ACB045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0273" y="9065803"/>
            <a:ext cx="216000" cy="21600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232DA521-FA1C-460D-8D8B-D552AFED0225}"/>
              </a:ext>
            </a:extLst>
          </p:cNvPr>
          <p:cNvSpPr/>
          <p:nvPr/>
        </p:nvSpPr>
        <p:spPr>
          <a:xfrm>
            <a:off x="6165274" y="8633803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1DF67D8-059B-4109-9434-F440EEE2B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6197" y="8705803"/>
            <a:ext cx="216000" cy="216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A2BF37F-CB36-4861-8BF9-CD8715386389}"/>
              </a:ext>
            </a:extLst>
          </p:cNvPr>
          <p:cNvSpPr/>
          <p:nvPr/>
        </p:nvSpPr>
        <p:spPr>
          <a:xfrm>
            <a:off x="5662275" y="827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EB31AB1-58BB-40FB-B8D6-0B0399651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0519" y="8343365"/>
            <a:ext cx="216000" cy="21600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95BF9C8C-1E4A-4DE2-A86B-5D01FCE4D346}"/>
              </a:ext>
            </a:extLst>
          </p:cNvPr>
          <p:cNvSpPr/>
          <p:nvPr/>
        </p:nvSpPr>
        <p:spPr>
          <a:xfrm>
            <a:off x="5162961" y="791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578B9884-06B6-4828-9C5A-8135932EED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34961" y="7983365"/>
            <a:ext cx="216000" cy="216000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E2D6C5AD-28B8-493A-9245-32B4A4A8EDB6}"/>
              </a:ext>
            </a:extLst>
          </p:cNvPr>
          <p:cNvSpPr/>
          <p:nvPr/>
        </p:nvSpPr>
        <p:spPr>
          <a:xfrm>
            <a:off x="4666033" y="755136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1E944D6-4D0B-416B-AE51-EE433A0A7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3966" y="7623365"/>
            <a:ext cx="216000" cy="216000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9F94CF8B-7E77-4DC8-AD26-EAF60ADC4B57}"/>
              </a:ext>
            </a:extLst>
          </p:cNvPr>
          <p:cNvSpPr/>
          <p:nvPr/>
        </p:nvSpPr>
        <p:spPr>
          <a:xfrm>
            <a:off x="4169105" y="7203641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112936D2-C33F-42F6-BFFA-E931D09EE7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1105" y="7273323"/>
            <a:ext cx="216000" cy="21600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1221DB14-0C1F-4976-96BC-4822E49862F6}"/>
              </a:ext>
            </a:extLst>
          </p:cNvPr>
          <p:cNvSpPr/>
          <p:nvPr/>
        </p:nvSpPr>
        <p:spPr>
          <a:xfrm>
            <a:off x="7666122" y="9717447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CEF2087-465A-4352-826E-FC89A01AC3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39656" y="9789447"/>
            <a:ext cx="216000" cy="216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6025A6-9040-47C4-9BE2-DE365E855693}"/>
              </a:ext>
            </a:extLst>
          </p:cNvPr>
          <p:cNvGrpSpPr/>
          <p:nvPr/>
        </p:nvGrpSpPr>
        <p:grpSpPr>
          <a:xfrm>
            <a:off x="790358" y="2362695"/>
            <a:ext cx="10611284" cy="2132610"/>
            <a:chOff x="776503" y="2092039"/>
            <a:chExt cx="10611284" cy="21326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23F2FA1-64B8-4D04-BEE4-4CE745ADF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8" b="28864"/>
            <a:stretch/>
          </p:blipFill>
          <p:spPr>
            <a:xfrm>
              <a:off x="804214" y="2092039"/>
              <a:ext cx="10583573" cy="1801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66CF34-BB4F-4AC8-8B0C-B6756B2EB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88" b="18164"/>
            <a:stretch/>
          </p:blipFill>
          <p:spPr>
            <a:xfrm>
              <a:off x="776503" y="3770304"/>
              <a:ext cx="10583573" cy="4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05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127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8033" y="6308856"/>
            <a:ext cx="288000" cy="28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E02F295-AFCD-465F-B502-2221789FE5C7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08FB3BB-AB5E-42F9-BF7B-1526A6AF54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A00924-A0AE-4C62-B9C4-CE08867F5E89}"/>
              </a:ext>
            </a:extLst>
          </p:cNvPr>
          <p:cNvSpPr txBox="1"/>
          <p:nvPr/>
        </p:nvSpPr>
        <p:spPr>
          <a:xfrm>
            <a:off x="620220" y="2090172"/>
            <a:ext cx="108041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been in the aquaculture business for the past two years. </a:t>
            </a:r>
          </a:p>
          <a:p>
            <a:pPr algn="just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Currently, my farm is out of service as a result of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fish growth 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profits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b="0" i="0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because of two problems: one of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irregular and excessive feeding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other of inability to accurately determine the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quality 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pond.</a:t>
            </a:r>
          </a:p>
          <a:p>
            <a:pPr algn="just"/>
            <a:endParaRPr lang="en-US" sz="2400" b="0" i="0" dirty="0">
              <a:solidFill>
                <a:schemeClr val="bg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are due to the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unavailability of caretakers 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 the required technical know-how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F41D9C-2694-4D45-BB77-9DCFAC817009}"/>
              </a:ext>
            </a:extLst>
          </p:cNvPr>
          <p:cNvSpPr txBox="1"/>
          <p:nvPr/>
        </p:nvSpPr>
        <p:spPr>
          <a:xfrm>
            <a:off x="642976" y="1220395"/>
            <a:ext cx="75664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800" b="0" i="0" dirty="0">
                <a:solidFill>
                  <a:srgbClr val="1CBBF5"/>
                </a:solidFill>
                <a:effectLst/>
                <a:latin typeface="Lato Black" panose="020F0A02020204030203" pitchFamily="34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499FF-9E01-436D-94CA-CE18EAB5B5F5}"/>
              </a:ext>
            </a:extLst>
          </p:cNvPr>
          <p:cNvSpPr txBox="1"/>
          <p:nvPr/>
        </p:nvSpPr>
        <p:spPr>
          <a:xfrm>
            <a:off x="9097446" y="5031676"/>
            <a:ext cx="232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Seyram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UENR</a:t>
            </a:r>
            <a:endParaRPr lang="en-US" sz="24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1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127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98033" y="6308856"/>
            <a:ext cx="288000" cy="28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E02F295-AFCD-465F-B502-2221789FE5C7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08FB3BB-AB5E-42F9-BF7B-1526A6AF54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92F8E7-262D-438B-8EE7-5F14E4A88C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6000" y="3113076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F84630-6FDF-4460-94A1-FA415B0689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46000" y="3113076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72D8AA-2DE0-4B01-9A8F-FEFC327FE3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46000" y="2079000"/>
            <a:ext cx="2700000" cy="270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A33A94-2332-4848-8E9F-3A0FE1090886}"/>
              </a:ext>
            </a:extLst>
          </p:cNvPr>
          <p:cNvSpPr txBox="1"/>
          <p:nvPr/>
        </p:nvSpPr>
        <p:spPr>
          <a:xfrm>
            <a:off x="3944285" y="4989374"/>
            <a:ext cx="4303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real-time stress detection</a:t>
            </a:r>
            <a:endParaRPr lang="en-UG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414054-BBC2-4A0E-BE72-5FE55A6DF7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9" y="644544"/>
            <a:ext cx="477358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41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92F8E7-262D-438B-8EE7-5F14E4A88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000" y="3113076"/>
            <a:ext cx="720000" cy="720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127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98033" y="6308856"/>
            <a:ext cx="288000" cy="28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E02F295-AFCD-465F-B502-2221789FE5C7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08FB3BB-AB5E-42F9-BF7B-1526A6AF54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72D8AA-2DE0-4B01-9A8F-FEFC327FE3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2211" y="3113076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F84630-6FDF-4460-94A1-FA415B0689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46000" y="2079000"/>
            <a:ext cx="2700000" cy="27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F554E6-C8D7-400B-BAA9-9976789BCC1A}"/>
              </a:ext>
            </a:extLst>
          </p:cNvPr>
          <p:cNvSpPr txBox="1"/>
          <p:nvPr/>
        </p:nvSpPr>
        <p:spPr>
          <a:xfrm>
            <a:off x="2386480" y="4989374"/>
            <a:ext cx="7419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weather based feeding decision making system</a:t>
            </a:r>
            <a:endParaRPr lang="en-UG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0B890B-817A-4781-B875-76250D51876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9" y="644544"/>
            <a:ext cx="477358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05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172D8AA-2DE0-4B01-9A8F-FEFC327F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000" y="3113076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F84630-6FDF-4460-94A1-FA415B068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033" y="3069000"/>
            <a:ext cx="720000" cy="720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12719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98033" y="6308856"/>
            <a:ext cx="288000" cy="28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E02F295-AFCD-465F-B502-2221789FE5C7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08FB3BB-AB5E-42F9-BF7B-1526A6AF54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292F8E7-262D-438B-8EE7-5F14E4A88C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46000" y="2079000"/>
            <a:ext cx="2700000" cy="27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5E8FF2-60A2-4A9F-A85B-78F58C8C3DDC}"/>
              </a:ext>
            </a:extLst>
          </p:cNvPr>
          <p:cNvSpPr txBox="1"/>
          <p:nvPr/>
        </p:nvSpPr>
        <p:spPr>
          <a:xfrm>
            <a:off x="3670596" y="4989374"/>
            <a:ext cx="4850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online community assistance</a:t>
            </a:r>
            <a:endParaRPr lang="en-UG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33F6B7-0649-4135-AEAE-C9E4817896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9" y="644544"/>
            <a:ext cx="477358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55B4-8622-4D7C-BED1-6591C50A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" y="652824"/>
            <a:ext cx="5974598" cy="96325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07966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62961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4961" y="6347174"/>
            <a:ext cx="216000" cy="216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97966" y="6308856"/>
            <a:ext cx="288000" cy="28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4F24B13-A58B-4F30-955F-FF05EEA4FC0C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87EC3ED-63E3-45C0-8E54-939C04644E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A90D22-0945-4A1B-A512-3D20D2B3701A}"/>
              </a:ext>
            </a:extLst>
          </p:cNvPr>
          <p:cNvSpPr txBox="1"/>
          <p:nvPr/>
        </p:nvSpPr>
        <p:spPr>
          <a:xfrm>
            <a:off x="682721" y="1785752"/>
            <a:ext cx="10826558" cy="3697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GB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&amp; IoT-powered package</a:t>
            </a:r>
          </a:p>
          <a:p>
            <a:pPr marL="457200" indent="-457200" algn="just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endParaRPr lang="en-GB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GB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holistic approach</a:t>
            </a:r>
            <a:r>
              <a:rPr lang="en-GB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increasing aquaculture yield</a:t>
            </a:r>
            <a:endParaRPr lang="en-GB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endParaRPr lang="en-GB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Clr>
                <a:srgbClr val="1CBBF5"/>
              </a:buClr>
              <a:buFont typeface="Courier New" panose="02070309020205020404" pitchFamily="49" charset="0"/>
              <a:buChar char="o"/>
            </a:pPr>
            <a:r>
              <a:rPr lang="en-GB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Tailor-made and automated solutions for a target audience</a:t>
            </a:r>
            <a:endParaRPr lang="en-GB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10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4C83CE-9E20-401B-9713-538C0A56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0" y="639145"/>
            <a:ext cx="6139204" cy="96325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08961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8961" y="6308856"/>
            <a:ext cx="288000" cy="28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E664BA-41A7-4332-8C7F-B7AB7FAAF6C8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9F75CA4-EDD6-4BAC-B297-0B408B33B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3B017-89A6-4A53-A4F3-45C15196712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9"/>
          <a:stretch/>
        </p:blipFill>
        <p:spPr>
          <a:xfrm>
            <a:off x="1983892" y="2557082"/>
            <a:ext cx="8224217" cy="17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4C83CE-9E20-401B-9713-538C0A56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0" y="639145"/>
            <a:ext cx="6139204" cy="96325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081FC5-9831-4B3D-81D8-43F9923CA9E2}"/>
              </a:ext>
            </a:extLst>
          </p:cNvPr>
          <p:cNvSpPr/>
          <p:nvPr/>
        </p:nvSpPr>
        <p:spPr>
          <a:xfrm>
            <a:off x="5108961" y="6218856"/>
            <a:ext cx="468000" cy="46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F9056-F4EA-43B8-AB14-405C0342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1"/>
          <a:stretch/>
        </p:blipFill>
        <p:spPr>
          <a:xfrm>
            <a:off x="9662659" y="0"/>
            <a:ext cx="2529341" cy="81792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6CF5B54-84DE-4278-807A-A22BDF1843E9}"/>
              </a:ext>
            </a:extLst>
          </p:cNvPr>
          <p:cNvSpPr/>
          <p:nvPr/>
        </p:nvSpPr>
        <p:spPr>
          <a:xfrm>
            <a:off x="7165288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8D742E-33D6-4E41-9CDF-1F0DC459B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288" y="6346626"/>
            <a:ext cx="216000" cy="216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1273FA-5B6C-4F21-BDA2-1D514B487462}"/>
              </a:ext>
            </a:extLst>
          </p:cNvPr>
          <p:cNvSpPr/>
          <p:nvPr/>
        </p:nvSpPr>
        <p:spPr>
          <a:xfrm>
            <a:off x="666827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0B8D7E6-771F-41A2-84ED-ADE9A920E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0273" y="6347174"/>
            <a:ext cx="216000" cy="21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E7DADFB-9387-482F-8C8B-712DF56D8F39}"/>
              </a:ext>
            </a:extLst>
          </p:cNvPr>
          <p:cNvSpPr/>
          <p:nvPr/>
        </p:nvSpPr>
        <p:spPr>
          <a:xfrm>
            <a:off x="6165274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8B87FD-EF49-4987-AD07-5AF8E6C2B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6197" y="6347174"/>
            <a:ext cx="216000" cy="216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3DF9560-C25B-45D9-9446-04C3952C7724}"/>
              </a:ext>
            </a:extLst>
          </p:cNvPr>
          <p:cNvSpPr/>
          <p:nvPr/>
        </p:nvSpPr>
        <p:spPr>
          <a:xfrm>
            <a:off x="5662275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C0201-862F-4086-9CAD-F22480C71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0519" y="6347174"/>
            <a:ext cx="216000" cy="216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E04C2A3-0F0C-40CF-9BC4-E4265BBC62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8961" y="6308856"/>
            <a:ext cx="288000" cy="28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629492-F017-48CF-88D0-ACAFC7F495CF}"/>
              </a:ext>
            </a:extLst>
          </p:cNvPr>
          <p:cNvSpPr/>
          <p:nvPr/>
        </p:nvSpPr>
        <p:spPr>
          <a:xfrm>
            <a:off x="4666033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CD9F5A9-10D8-4D28-87DE-63A3FA1E7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3966" y="6347174"/>
            <a:ext cx="216000" cy="216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7C5A396-045C-4856-8F48-5DE53855EB6C}"/>
              </a:ext>
            </a:extLst>
          </p:cNvPr>
          <p:cNvSpPr/>
          <p:nvPr/>
        </p:nvSpPr>
        <p:spPr>
          <a:xfrm>
            <a:off x="4166719" y="6275174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FF48998-6B31-4CDD-81C5-8270278B3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38719" y="6344856"/>
            <a:ext cx="216000" cy="216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1E664BA-41A7-4332-8C7F-B7AB7FAAF6C8}"/>
              </a:ext>
            </a:extLst>
          </p:cNvPr>
          <p:cNvSpPr/>
          <p:nvPr/>
        </p:nvSpPr>
        <p:spPr>
          <a:xfrm>
            <a:off x="7666122" y="6272856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G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9F75CA4-EDD6-4BAC-B297-0B408B33B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9656" y="6344856"/>
            <a:ext cx="216000" cy="21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3F8D4-1F36-46BA-8A00-B4514D28563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9"/>
          <a:stretch/>
        </p:blipFill>
        <p:spPr>
          <a:xfrm>
            <a:off x="0" y="3236999"/>
            <a:ext cx="3117832" cy="661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5C1C7F-D37E-4038-841E-1480656ECE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19" y="1962919"/>
            <a:ext cx="5700254" cy="19204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50B2D2-6491-4BB9-9D4A-0C4CF4C16F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65" y="4197198"/>
            <a:ext cx="2877561" cy="1072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E47942-F3B7-42BD-A53F-24CD4FCB9A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50" y="2438401"/>
            <a:ext cx="1902117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338</Words>
  <Application>Microsoft Office PowerPoint</Application>
  <PresentationFormat>Widescreen</PresentationFormat>
  <Paragraphs>85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Lato Black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Mawunyo Avornyo</dc:creator>
  <cp:lastModifiedBy>Mawunyo Avornyo</cp:lastModifiedBy>
  <cp:revision>13</cp:revision>
  <dcterms:created xsi:type="dcterms:W3CDTF">2021-10-02T09:20:19Z</dcterms:created>
  <dcterms:modified xsi:type="dcterms:W3CDTF">2021-10-03T23:53:36Z</dcterms:modified>
</cp:coreProperties>
</file>